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1" r:id="rId2"/>
    <p:sldId id="510" r:id="rId3"/>
    <p:sldId id="770" r:id="rId4"/>
    <p:sldId id="774" r:id="rId5"/>
    <p:sldId id="769" r:id="rId6"/>
    <p:sldId id="766" r:id="rId7"/>
    <p:sldId id="768" r:id="rId8"/>
    <p:sldId id="764" r:id="rId9"/>
    <p:sldId id="765" r:id="rId10"/>
    <p:sldId id="833" r:id="rId11"/>
    <p:sldId id="834" r:id="rId12"/>
    <p:sldId id="835" r:id="rId13"/>
    <p:sldId id="836" r:id="rId14"/>
    <p:sldId id="772" r:id="rId15"/>
    <p:sldId id="837" r:id="rId16"/>
    <p:sldId id="838" r:id="rId17"/>
    <p:sldId id="839" r:id="rId18"/>
    <p:sldId id="840" r:id="rId19"/>
    <p:sldId id="771" r:id="rId20"/>
    <p:sldId id="841" r:id="rId21"/>
    <p:sldId id="842" r:id="rId22"/>
    <p:sldId id="843" r:id="rId23"/>
    <p:sldId id="844" r:id="rId24"/>
    <p:sldId id="830" r:id="rId25"/>
    <p:sldId id="831" r:id="rId26"/>
    <p:sldId id="761" r:id="rId27"/>
    <p:sldId id="845" r:id="rId28"/>
    <p:sldId id="846" r:id="rId29"/>
    <p:sldId id="847" r:id="rId30"/>
    <p:sldId id="848" r:id="rId31"/>
    <p:sldId id="755" r:id="rId32"/>
    <p:sldId id="849" r:id="rId33"/>
    <p:sldId id="850" r:id="rId34"/>
    <p:sldId id="851" r:id="rId35"/>
    <p:sldId id="852" r:id="rId36"/>
    <p:sldId id="853" r:id="rId37"/>
    <p:sldId id="854" r:id="rId38"/>
    <p:sldId id="855" r:id="rId39"/>
    <p:sldId id="760" r:id="rId40"/>
    <p:sldId id="856" r:id="rId41"/>
    <p:sldId id="857" r:id="rId42"/>
    <p:sldId id="858" r:id="rId43"/>
    <p:sldId id="859" r:id="rId44"/>
    <p:sldId id="759" r:id="rId45"/>
    <p:sldId id="860" r:id="rId46"/>
    <p:sldId id="861" r:id="rId47"/>
    <p:sldId id="862" r:id="rId48"/>
    <p:sldId id="863" r:id="rId49"/>
    <p:sldId id="756" r:id="rId50"/>
    <p:sldId id="864" r:id="rId51"/>
    <p:sldId id="865" r:id="rId52"/>
    <p:sldId id="866" r:id="rId53"/>
    <p:sldId id="867" r:id="rId54"/>
    <p:sldId id="868" r:id="rId55"/>
    <p:sldId id="757" r:id="rId56"/>
    <p:sldId id="869" r:id="rId57"/>
    <p:sldId id="870" r:id="rId58"/>
    <p:sldId id="871" r:id="rId59"/>
    <p:sldId id="873" r:id="rId60"/>
    <p:sldId id="874" r:id="rId61"/>
    <p:sldId id="875" r:id="rId62"/>
    <p:sldId id="876" r:id="rId63"/>
    <p:sldId id="758" r:id="rId64"/>
    <p:sldId id="877" r:id="rId65"/>
    <p:sldId id="878" r:id="rId66"/>
    <p:sldId id="879" r:id="rId67"/>
    <p:sldId id="880" r:id="rId68"/>
    <p:sldId id="881" r:id="rId69"/>
    <p:sldId id="832" r:id="rId7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00518FD-75AB-4CA6-9118-E679D8D23BFD}">
          <p14:sldIdLst>
            <p14:sldId id="411"/>
            <p14:sldId id="510"/>
            <p14:sldId id="770"/>
            <p14:sldId id="774"/>
            <p14:sldId id="769"/>
            <p14:sldId id="766"/>
            <p14:sldId id="768"/>
            <p14:sldId id="764"/>
            <p14:sldId id="765"/>
            <p14:sldId id="833"/>
            <p14:sldId id="834"/>
            <p14:sldId id="835"/>
            <p14:sldId id="836"/>
            <p14:sldId id="772"/>
            <p14:sldId id="837"/>
            <p14:sldId id="838"/>
            <p14:sldId id="839"/>
            <p14:sldId id="840"/>
            <p14:sldId id="771"/>
            <p14:sldId id="841"/>
            <p14:sldId id="842"/>
            <p14:sldId id="843"/>
            <p14:sldId id="844"/>
            <p14:sldId id="830"/>
            <p14:sldId id="831"/>
            <p14:sldId id="761"/>
            <p14:sldId id="845"/>
            <p14:sldId id="846"/>
            <p14:sldId id="847"/>
            <p14:sldId id="848"/>
            <p14:sldId id="755"/>
            <p14:sldId id="849"/>
            <p14:sldId id="850"/>
            <p14:sldId id="851"/>
            <p14:sldId id="852"/>
            <p14:sldId id="853"/>
            <p14:sldId id="854"/>
            <p14:sldId id="855"/>
            <p14:sldId id="760"/>
            <p14:sldId id="856"/>
            <p14:sldId id="857"/>
            <p14:sldId id="858"/>
            <p14:sldId id="859"/>
            <p14:sldId id="759"/>
            <p14:sldId id="860"/>
            <p14:sldId id="861"/>
            <p14:sldId id="862"/>
            <p14:sldId id="863"/>
            <p14:sldId id="756"/>
            <p14:sldId id="864"/>
            <p14:sldId id="865"/>
            <p14:sldId id="866"/>
            <p14:sldId id="867"/>
            <p14:sldId id="868"/>
            <p14:sldId id="757"/>
            <p14:sldId id="869"/>
            <p14:sldId id="870"/>
            <p14:sldId id="871"/>
            <p14:sldId id="873"/>
            <p14:sldId id="874"/>
            <p14:sldId id="875"/>
            <p14:sldId id="876"/>
            <p14:sldId id="758"/>
            <p14:sldId id="877"/>
            <p14:sldId id="878"/>
            <p14:sldId id="879"/>
            <p14:sldId id="880"/>
            <p14:sldId id="881"/>
          </p14:sldIdLst>
        </p14:section>
        <p14:section name="Section sans titre" id="{6CE0A762-794E-4CCB-8219-FD5E0E453756}">
          <p14:sldIdLst>
            <p14:sldId id="8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33A"/>
    <a:srgbClr val="4EDA0C"/>
    <a:srgbClr val="FB039E"/>
    <a:srgbClr val="E81D27"/>
    <a:srgbClr val="FFDF6B"/>
    <a:srgbClr val="8447CD"/>
    <a:srgbClr val="A679DA"/>
    <a:srgbClr val="AB5693"/>
    <a:srgbClr val="FF30A4"/>
    <a:srgbClr val="0DA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494" y="72"/>
      </p:cViewPr>
      <p:guideLst>
        <p:guide orient="horz" pos="3067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9F2A-C310-420B-AA8F-A12FB5E7A914}" type="datetimeFigureOut">
              <a:rPr lang="fr-CA" smtClean="0"/>
              <a:t>2020-08-04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371D-CEFC-48E6-BAD4-D94B2A3B75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353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9F2A-C310-420B-AA8F-A12FB5E7A914}" type="datetimeFigureOut">
              <a:rPr lang="fr-CA" smtClean="0"/>
              <a:t>2020-08-04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371D-CEFC-48E6-BAD4-D94B2A3B75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901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9F2A-C310-420B-AA8F-A12FB5E7A914}" type="datetimeFigureOut">
              <a:rPr lang="fr-CA" smtClean="0"/>
              <a:t>2020-08-04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371D-CEFC-48E6-BAD4-D94B2A3B75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633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9F2A-C310-420B-AA8F-A12FB5E7A914}" type="datetimeFigureOut">
              <a:rPr lang="fr-CA" smtClean="0"/>
              <a:t>2020-08-04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371D-CEFC-48E6-BAD4-D94B2A3B75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707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9F2A-C310-420B-AA8F-A12FB5E7A914}" type="datetimeFigureOut">
              <a:rPr lang="fr-CA" smtClean="0"/>
              <a:t>2020-08-04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371D-CEFC-48E6-BAD4-D94B2A3B75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69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9F2A-C310-420B-AA8F-A12FB5E7A914}" type="datetimeFigureOut">
              <a:rPr lang="fr-CA" smtClean="0"/>
              <a:t>2020-08-04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371D-CEFC-48E6-BAD4-D94B2A3B75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727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9F2A-C310-420B-AA8F-A12FB5E7A914}" type="datetimeFigureOut">
              <a:rPr lang="fr-CA" smtClean="0"/>
              <a:t>2020-08-04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371D-CEFC-48E6-BAD4-D94B2A3B75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546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9F2A-C310-420B-AA8F-A12FB5E7A914}" type="datetimeFigureOut">
              <a:rPr lang="fr-CA" smtClean="0"/>
              <a:t>2020-08-04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371D-CEFC-48E6-BAD4-D94B2A3B75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489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9F2A-C310-420B-AA8F-A12FB5E7A914}" type="datetimeFigureOut">
              <a:rPr lang="fr-CA" smtClean="0"/>
              <a:t>2020-08-04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371D-CEFC-48E6-BAD4-D94B2A3B75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339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9F2A-C310-420B-AA8F-A12FB5E7A914}" type="datetimeFigureOut">
              <a:rPr lang="fr-CA" smtClean="0"/>
              <a:t>2020-08-04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371D-CEFC-48E6-BAD4-D94B2A3B75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532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9F2A-C310-420B-AA8F-A12FB5E7A914}" type="datetimeFigureOut">
              <a:rPr lang="fr-CA" smtClean="0"/>
              <a:t>2020-08-04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371D-CEFC-48E6-BAD4-D94B2A3B75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552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49F2A-C310-420B-AA8F-A12FB5E7A914}" type="datetimeFigureOut">
              <a:rPr lang="fr-CA" smtClean="0"/>
              <a:t>2020-08-04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371D-CEFC-48E6-BAD4-D94B2A3B75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99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5" Type="http://schemas.openxmlformats.org/officeDocument/2006/relationships/image" Target="../media/image69.png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image" Target="../media/image62.png"/><Relationship Id="rId1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5" Type="http://schemas.openxmlformats.org/officeDocument/2006/relationships/image" Target="../media/image71.png"/><Relationship Id="rId10" Type="http://schemas.openxmlformats.org/officeDocument/2006/relationships/image" Target="../media/image62.png"/><Relationship Id="rId4" Type="http://schemas.openxmlformats.org/officeDocument/2006/relationships/image" Target="../media/image5.png"/><Relationship Id="rId9" Type="http://schemas.openxmlformats.org/officeDocument/2006/relationships/slide" Target="slide12.xml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9.png"/><Relationship Id="rId11" Type="http://schemas.openxmlformats.org/officeDocument/2006/relationships/slide" Target="slide13.xml"/><Relationship Id="rId5" Type="http://schemas.openxmlformats.org/officeDocument/2006/relationships/image" Target="../media/image58.png"/><Relationship Id="rId10" Type="http://schemas.openxmlformats.org/officeDocument/2006/relationships/image" Target="../media/image64.png"/><Relationship Id="rId4" Type="http://schemas.openxmlformats.org/officeDocument/2006/relationships/image" Target="../media/image5.png"/><Relationship Id="rId9" Type="http://schemas.openxmlformats.org/officeDocument/2006/relationships/image" Target="../media/image63.png"/><Relationship Id="rId1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slide" Target="slide14.xml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9.png"/><Relationship Id="rId11" Type="http://schemas.openxmlformats.org/officeDocument/2006/relationships/image" Target="../media/image65.png"/><Relationship Id="rId5" Type="http://schemas.openxmlformats.org/officeDocument/2006/relationships/image" Target="../media/image58.png"/><Relationship Id="rId15" Type="http://schemas.openxmlformats.org/officeDocument/2006/relationships/image" Target="../media/image74.png"/><Relationship Id="rId10" Type="http://schemas.openxmlformats.org/officeDocument/2006/relationships/image" Target="../media/image64.png"/><Relationship Id="rId4" Type="http://schemas.openxmlformats.org/officeDocument/2006/relationships/image" Target="../media/image5.png"/><Relationship Id="rId9" Type="http://schemas.openxmlformats.org/officeDocument/2006/relationships/image" Target="../media/image63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5" Type="http://schemas.openxmlformats.org/officeDocument/2006/relationships/image" Target="../media/image58.png"/><Relationship Id="rId10" Type="http://schemas.openxmlformats.org/officeDocument/2006/relationships/image" Target="../media/image77.png"/><Relationship Id="rId4" Type="http://schemas.openxmlformats.org/officeDocument/2006/relationships/image" Target="../media/image5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2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75.png"/><Relationship Id="rId11" Type="http://schemas.openxmlformats.org/officeDocument/2006/relationships/slide" Target="slide16.xml"/><Relationship Id="rId5" Type="http://schemas.openxmlformats.org/officeDocument/2006/relationships/image" Target="../media/image58.png"/><Relationship Id="rId10" Type="http://schemas.openxmlformats.org/officeDocument/2006/relationships/image" Target="../media/image78.png"/><Relationship Id="rId4" Type="http://schemas.openxmlformats.org/officeDocument/2006/relationships/image" Target="../media/image5.png"/><Relationship Id="rId9" Type="http://schemas.openxmlformats.org/officeDocument/2006/relationships/image" Target="../media/image77.png"/><Relationship Id="rId1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4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5" Type="http://schemas.openxmlformats.org/officeDocument/2006/relationships/image" Target="../media/image58.png"/><Relationship Id="rId10" Type="http://schemas.openxmlformats.org/officeDocument/2006/relationships/slide" Target="slide17.xml"/><Relationship Id="rId4" Type="http://schemas.openxmlformats.org/officeDocument/2006/relationships/image" Target="../media/image5.png"/><Relationship Id="rId9" Type="http://schemas.openxmlformats.org/officeDocument/2006/relationships/image" Target="../media/image77.png"/><Relationship Id="rId1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87.png"/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58.png"/><Relationship Id="rId10" Type="http://schemas.openxmlformats.org/officeDocument/2006/relationships/image" Target="../media/image78.png"/><Relationship Id="rId4" Type="http://schemas.openxmlformats.org/officeDocument/2006/relationships/image" Target="../media/image5.png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12" Type="http://schemas.openxmlformats.org/officeDocument/2006/relationships/slide" Target="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75.png"/><Relationship Id="rId11" Type="http://schemas.openxmlformats.org/officeDocument/2006/relationships/image" Target="../media/image45.png"/><Relationship Id="rId5" Type="http://schemas.openxmlformats.org/officeDocument/2006/relationships/image" Target="../media/image58.png"/><Relationship Id="rId10" Type="http://schemas.openxmlformats.org/officeDocument/2006/relationships/image" Target="../media/image79.png"/><Relationship Id="rId4" Type="http://schemas.openxmlformats.org/officeDocument/2006/relationships/image" Target="../media/image5.png"/><Relationship Id="rId9" Type="http://schemas.openxmlformats.org/officeDocument/2006/relationships/image" Target="../media/image78.png"/><Relationship Id="rId1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93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5" Type="http://schemas.openxmlformats.org/officeDocument/2006/relationships/image" Target="../media/image58.png"/><Relationship Id="rId15" Type="http://schemas.openxmlformats.org/officeDocument/2006/relationships/image" Target="../media/image95.png"/><Relationship Id="rId10" Type="http://schemas.openxmlformats.org/officeDocument/2006/relationships/image" Target="../media/image91.png"/><Relationship Id="rId4" Type="http://schemas.openxmlformats.org/officeDocument/2006/relationships/image" Target="../media/image5.png"/><Relationship Id="rId9" Type="http://schemas.openxmlformats.org/officeDocument/2006/relationships/image" Target="../media/image90.png"/><Relationship Id="rId1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slide" Target="slide26.xml"/><Relationship Id="rId12" Type="http://schemas.openxmlformats.org/officeDocument/2006/relationships/slide" Target="slide24.xml"/><Relationship Id="rId1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5" Type="http://schemas.openxmlformats.org/officeDocument/2006/relationships/image" Target="../media/image58.png"/><Relationship Id="rId15" Type="http://schemas.openxmlformats.org/officeDocument/2006/relationships/image" Target="../media/image95.png"/><Relationship Id="rId10" Type="http://schemas.openxmlformats.org/officeDocument/2006/relationships/slide" Target="slide21.xml"/><Relationship Id="rId4" Type="http://schemas.openxmlformats.org/officeDocument/2006/relationships/image" Target="../media/image5.png"/><Relationship Id="rId9" Type="http://schemas.openxmlformats.org/officeDocument/2006/relationships/image" Target="../media/image91.png"/><Relationship Id="rId1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8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89.png"/><Relationship Id="rId11" Type="http://schemas.openxmlformats.org/officeDocument/2006/relationships/slide" Target="slide22.xml"/><Relationship Id="rId5" Type="http://schemas.openxmlformats.org/officeDocument/2006/relationships/image" Target="../media/image58.png"/><Relationship Id="rId15" Type="http://schemas.openxmlformats.org/officeDocument/2006/relationships/image" Target="../media/image95.png"/><Relationship Id="rId10" Type="http://schemas.openxmlformats.org/officeDocument/2006/relationships/image" Target="../media/image92.png"/><Relationship Id="rId4" Type="http://schemas.openxmlformats.org/officeDocument/2006/relationships/image" Target="../media/image5.png"/><Relationship Id="rId9" Type="http://schemas.openxmlformats.org/officeDocument/2006/relationships/image" Target="../media/image91.png"/><Relationship Id="rId1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89.png"/><Relationship Id="rId11" Type="http://schemas.openxmlformats.org/officeDocument/2006/relationships/image" Target="../media/image32.png"/><Relationship Id="rId5" Type="http://schemas.openxmlformats.org/officeDocument/2006/relationships/image" Target="../media/image58.png"/><Relationship Id="rId10" Type="http://schemas.openxmlformats.org/officeDocument/2006/relationships/image" Target="../media/image92.png"/><Relationship Id="rId4" Type="http://schemas.openxmlformats.org/officeDocument/2006/relationships/image" Target="../media/image5.png"/><Relationship Id="rId9" Type="http://schemas.openxmlformats.org/officeDocument/2006/relationships/image" Target="../media/image91.png"/><Relationship Id="rId1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89.png"/><Relationship Id="rId11" Type="http://schemas.openxmlformats.org/officeDocument/2006/relationships/image" Target="../media/image45.png"/><Relationship Id="rId5" Type="http://schemas.openxmlformats.org/officeDocument/2006/relationships/image" Target="../media/image58.png"/><Relationship Id="rId15" Type="http://schemas.openxmlformats.org/officeDocument/2006/relationships/image" Target="../media/image95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92.png"/><Relationship Id="rId1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2.png"/><Relationship Id="rId21" Type="http://schemas.openxmlformats.org/officeDocument/2006/relationships/image" Target="../media/image117.png"/><Relationship Id="rId7" Type="http://schemas.openxmlformats.org/officeDocument/2006/relationships/image" Target="../media/image104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tags" Target="../tags/tag23.xml"/><Relationship Id="rId6" Type="http://schemas.openxmlformats.org/officeDocument/2006/relationships/image" Target="../media/image5.png"/><Relationship Id="rId11" Type="http://schemas.openxmlformats.org/officeDocument/2006/relationships/image" Target="../media/image107.png"/><Relationship Id="rId5" Type="http://schemas.openxmlformats.org/officeDocument/2006/relationships/image" Target="../media/image103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2.png"/><Relationship Id="rId9" Type="http://schemas.openxmlformats.org/officeDocument/2006/relationships/slide" Target="slide25.xml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3" Type="http://schemas.openxmlformats.org/officeDocument/2006/relationships/image" Target="../media/image2.png"/><Relationship Id="rId21" Type="http://schemas.openxmlformats.org/officeDocument/2006/relationships/image" Target="../media/image131.png"/><Relationship Id="rId7" Type="http://schemas.openxmlformats.org/officeDocument/2006/relationships/image" Target="../media/image120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tags" Target="../tags/tag24.xml"/><Relationship Id="rId6" Type="http://schemas.openxmlformats.org/officeDocument/2006/relationships/image" Target="../media/image5.png"/><Relationship Id="rId11" Type="http://schemas.openxmlformats.org/officeDocument/2006/relationships/image" Target="../media/image121.png"/><Relationship Id="rId5" Type="http://schemas.openxmlformats.org/officeDocument/2006/relationships/image" Target="../media/image103.png"/><Relationship Id="rId15" Type="http://schemas.openxmlformats.org/officeDocument/2006/relationships/image" Target="../media/image125.png"/><Relationship Id="rId23" Type="http://schemas.openxmlformats.org/officeDocument/2006/relationships/image" Target="../media/image119.png"/><Relationship Id="rId10" Type="http://schemas.openxmlformats.org/officeDocument/2006/relationships/image" Target="../media/image106.png"/><Relationship Id="rId19" Type="http://schemas.openxmlformats.org/officeDocument/2006/relationships/image" Target="../media/image129.png"/><Relationship Id="rId4" Type="http://schemas.openxmlformats.org/officeDocument/2006/relationships/image" Target="../media/image102.png"/><Relationship Id="rId9" Type="http://schemas.openxmlformats.org/officeDocument/2006/relationships/slide" Target="slide2.xml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139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34.png"/><Relationship Id="rId11" Type="http://schemas.openxmlformats.org/officeDocument/2006/relationships/image" Target="../media/image137.png"/><Relationship Id="rId5" Type="http://schemas.openxmlformats.org/officeDocument/2006/relationships/image" Target="../media/image133.png"/><Relationship Id="rId10" Type="http://schemas.openxmlformats.org/officeDocument/2006/relationships/image" Target="../media/image136.png"/><Relationship Id="rId4" Type="http://schemas.openxmlformats.org/officeDocument/2006/relationships/image" Target="../media/image5.png"/><Relationship Id="rId9" Type="http://schemas.openxmlformats.org/officeDocument/2006/relationships/image" Target="../media/image1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34.pn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0" Type="http://schemas.openxmlformats.org/officeDocument/2006/relationships/slide" Target="slide28.xml"/><Relationship Id="rId4" Type="http://schemas.openxmlformats.org/officeDocument/2006/relationships/image" Target="../media/image5.png"/><Relationship Id="rId9" Type="http://schemas.openxmlformats.org/officeDocument/2006/relationships/image" Target="../media/image1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34.png"/><Relationship Id="rId11" Type="http://schemas.openxmlformats.org/officeDocument/2006/relationships/image" Target="../media/image141.png"/><Relationship Id="rId5" Type="http://schemas.openxmlformats.org/officeDocument/2006/relationships/image" Target="../media/image133.png"/><Relationship Id="rId10" Type="http://schemas.openxmlformats.org/officeDocument/2006/relationships/image" Target="../media/image137.png"/><Relationship Id="rId4" Type="http://schemas.openxmlformats.org/officeDocument/2006/relationships/image" Target="../media/image5.png"/><Relationship Id="rId9" Type="http://schemas.openxmlformats.org/officeDocument/2006/relationships/image" Target="../media/image1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42.png"/><Relationship Id="rId4" Type="http://schemas.openxmlformats.org/officeDocument/2006/relationships/image" Target="../media/image5.png"/><Relationship Id="rId9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34.png"/><Relationship Id="rId11" Type="http://schemas.openxmlformats.org/officeDocument/2006/relationships/image" Target="../media/image143.png"/><Relationship Id="rId5" Type="http://schemas.openxmlformats.org/officeDocument/2006/relationships/image" Target="../media/image133.png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7.png"/><Relationship Id="rId3" Type="http://schemas.openxmlformats.org/officeDocument/2006/relationships/image" Target="../media/image2.png"/><Relationship Id="rId7" Type="http://schemas.openxmlformats.org/officeDocument/2006/relationships/image" Target="../media/image145.png"/><Relationship Id="rId12" Type="http://schemas.openxmlformats.org/officeDocument/2006/relationships/slide" Target="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44.pn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5" Type="http://schemas.openxmlformats.org/officeDocument/2006/relationships/image" Target="../media/image149.png"/><Relationship Id="rId10" Type="http://schemas.openxmlformats.org/officeDocument/2006/relationships/image" Target="../media/image137.png"/><Relationship Id="rId4" Type="http://schemas.openxmlformats.org/officeDocument/2006/relationships/image" Target="../media/image5.png"/><Relationship Id="rId9" Type="http://schemas.openxmlformats.org/officeDocument/2006/relationships/image" Target="../media/image146.png"/><Relationship Id="rId14" Type="http://schemas.openxmlformats.org/officeDocument/2006/relationships/image" Target="../media/image1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8.png"/><Relationship Id="rId3" Type="http://schemas.openxmlformats.org/officeDocument/2006/relationships/image" Target="../media/image2.png"/><Relationship Id="rId7" Type="http://schemas.openxmlformats.org/officeDocument/2006/relationships/image" Target="../media/image145.png"/><Relationship Id="rId12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144.png"/><Relationship Id="rId11" Type="http://schemas.openxmlformats.org/officeDocument/2006/relationships/image" Target="../media/image137.png"/><Relationship Id="rId5" Type="http://schemas.openxmlformats.org/officeDocument/2006/relationships/image" Target="../media/image133.png"/><Relationship Id="rId10" Type="http://schemas.openxmlformats.org/officeDocument/2006/relationships/image" Target="../media/image146.png"/><Relationship Id="rId4" Type="http://schemas.openxmlformats.org/officeDocument/2006/relationships/image" Target="../media/image5.png"/><Relationship Id="rId9" Type="http://schemas.openxmlformats.org/officeDocument/2006/relationships/slide" Target="slide33.xml"/><Relationship Id="rId14" Type="http://schemas.openxmlformats.org/officeDocument/2006/relationships/image" Target="../media/image1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51.png"/><Relationship Id="rId3" Type="http://schemas.openxmlformats.org/officeDocument/2006/relationships/image" Target="../media/image2.png"/><Relationship Id="rId7" Type="http://schemas.openxmlformats.org/officeDocument/2006/relationships/image" Target="../media/image145.png"/><Relationship Id="rId12" Type="http://schemas.openxmlformats.org/officeDocument/2006/relationships/image" Target="../media/image1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44.pn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0" Type="http://schemas.openxmlformats.org/officeDocument/2006/relationships/slide" Target="slide34.xml"/><Relationship Id="rId4" Type="http://schemas.openxmlformats.org/officeDocument/2006/relationships/image" Target="../media/image5.png"/><Relationship Id="rId9" Type="http://schemas.openxmlformats.org/officeDocument/2006/relationships/image" Target="../media/image1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2.png"/><Relationship Id="rId7" Type="http://schemas.openxmlformats.org/officeDocument/2006/relationships/image" Target="../media/image145.png"/><Relationship Id="rId12" Type="http://schemas.openxmlformats.org/officeDocument/2006/relationships/image" Target="../media/image1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144.png"/><Relationship Id="rId11" Type="http://schemas.openxmlformats.org/officeDocument/2006/relationships/image" Target="../media/image148.png"/><Relationship Id="rId5" Type="http://schemas.openxmlformats.org/officeDocument/2006/relationships/image" Target="../media/image133.png"/><Relationship Id="rId10" Type="http://schemas.openxmlformats.org/officeDocument/2006/relationships/image" Target="../media/image137.png"/><Relationship Id="rId4" Type="http://schemas.openxmlformats.org/officeDocument/2006/relationships/image" Target="../media/image5.png"/><Relationship Id="rId9" Type="http://schemas.openxmlformats.org/officeDocument/2006/relationships/image" Target="../media/image1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2.png"/><Relationship Id="rId7" Type="http://schemas.openxmlformats.org/officeDocument/2006/relationships/image" Target="../media/image1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144.png"/><Relationship Id="rId11" Type="http://schemas.openxmlformats.org/officeDocument/2006/relationships/image" Target="../media/image153.png"/><Relationship Id="rId5" Type="http://schemas.openxmlformats.org/officeDocument/2006/relationships/image" Target="../media/image133.png"/><Relationship Id="rId10" Type="http://schemas.openxmlformats.org/officeDocument/2006/relationships/image" Target="../media/image148.png"/><Relationship Id="rId4" Type="http://schemas.openxmlformats.org/officeDocument/2006/relationships/image" Target="../media/image5.png"/><Relationship Id="rId9" Type="http://schemas.openxmlformats.org/officeDocument/2006/relationships/image" Target="../media/image1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2.png"/><Relationship Id="rId7" Type="http://schemas.openxmlformats.org/officeDocument/2006/relationships/image" Target="../media/image1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144.png"/><Relationship Id="rId5" Type="http://schemas.openxmlformats.org/officeDocument/2006/relationships/image" Target="../media/image133.png"/><Relationship Id="rId10" Type="http://schemas.openxmlformats.org/officeDocument/2006/relationships/image" Target="../media/image154.png"/><Relationship Id="rId4" Type="http://schemas.openxmlformats.org/officeDocument/2006/relationships/image" Target="../media/image5.png"/><Relationship Id="rId9" Type="http://schemas.openxmlformats.org/officeDocument/2006/relationships/image" Target="../media/image14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1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144.png"/><Relationship Id="rId11" Type="http://schemas.openxmlformats.org/officeDocument/2006/relationships/image" Target="../media/image155.png"/><Relationship Id="rId5" Type="http://schemas.openxmlformats.org/officeDocument/2006/relationships/image" Target="../media/image133.png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slide" Target="slide39.xml"/><Relationship Id="rId3" Type="http://schemas.openxmlformats.org/officeDocument/2006/relationships/image" Target="../media/image2.png"/><Relationship Id="rId7" Type="http://schemas.openxmlformats.org/officeDocument/2006/relationships/image" Target="../media/image157.png"/><Relationship Id="rId12" Type="http://schemas.openxmlformats.org/officeDocument/2006/relationships/image" Target="../media/image1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1.png"/><Relationship Id="rId1" Type="http://schemas.openxmlformats.org/officeDocument/2006/relationships/tags" Target="../tags/tag37.xml"/><Relationship Id="rId6" Type="http://schemas.openxmlformats.org/officeDocument/2006/relationships/image" Target="../media/image156.png"/><Relationship Id="rId11" Type="http://schemas.openxmlformats.org/officeDocument/2006/relationships/image" Target="../media/image136.png"/><Relationship Id="rId5" Type="http://schemas.openxmlformats.org/officeDocument/2006/relationships/image" Target="../media/image133.png"/><Relationship Id="rId15" Type="http://schemas.openxmlformats.org/officeDocument/2006/relationships/image" Target="../media/image138.png"/><Relationship Id="rId10" Type="http://schemas.openxmlformats.org/officeDocument/2006/relationships/image" Target="../media/image160.png"/><Relationship Id="rId4" Type="http://schemas.openxmlformats.org/officeDocument/2006/relationships/image" Target="../media/image5.png"/><Relationship Id="rId9" Type="http://schemas.openxmlformats.org/officeDocument/2006/relationships/image" Target="../media/image159.png"/><Relationship Id="rId14" Type="http://schemas.openxmlformats.org/officeDocument/2006/relationships/image" Target="../media/image13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46.png"/><Relationship Id="rId3" Type="http://schemas.openxmlformats.org/officeDocument/2006/relationships/image" Target="../media/image2.png"/><Relationship Id="rId7" Type="http://schemas.openxmlformats.org/officeDocument/2006/relationships/image" Target="../media/image157.png"/><Relationship Id="rId12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156.png"/><Relationship Id="rId11" Type="http://schemas.openxmlformats.org/officeDocument/2006/relationships/image" Target="../media/image136.png"/><Relationship Id="rId5" Type="http://schemas.openxmlformats.org/officeDocument/2006/relationships/image" Target="../media/image133.png"/><Relationship Id="rId15" Type="http://schemas.openxmlformats.org/officeDocument/2006/relationships/image" Target="../media/image162.png"/><Relationship Id="rId10" Type="http://schemas.openxmlformats.org/officeDocument/2006/relationships/image" Target="../media/image160.png"/><Relationship Id="rId4" Type="http://schemas.openxmlformats.org/officeDocument/2006/relationships/image" Target="../media/image5.png"/><Relationship Id="rId9" Type="http://schemas.openxmlformats.org/officeDocument/2006/relationships/image" Target="../media/image159.png"/><Relationship Id="rId14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5" Type="http://schemas.openxmlformats.org/officeDocument/2006/relationships/image" Target="../media/image16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38.png"/><Relationship Id="rId3" Type="http://schemas.openxmlformats.org/officeDocument/2006/relationships/image" Target="../media/image2.png"/><Relationship Id="rId7" Type="http://schemas.openxmlformats.org/officeDocument/2006/relationships/image" Target="../media/image157.png"/><Relationship Id="rId12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156.png"/><Relationship Id="rId11" Type="http://schemas.openxmlformats.org/officeDocument/2006/relationships/image" Target="../media/image136.png"/><Relationship Id="rId5" Type="http://schemas.openxmlformats.org/officeDocument/2006/relationships/image" Target="../media/image133.png"/><Relationship Id="rId10" Type="http://schemas.openxmlformats.org/officeDocument/2006/relationships/image" Target="../media/image160.png"/><Relationship Id="rId4" Type="http://schemas.openxmlformats.org/officeDocument/2006/relationships/image" Target="../media/image5.png"/><Relationship Id="rId9" Type="http://schemas.openxmlformats.org/officeDocument/2006/relationships/image" Target="../media/image159.png"/><Relationship Id="rId14" Type="http://schemas.openxmlformats.org/officeDocument/2006/relationships/image" Target="../media/image16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4.png"/><Relationship Id="rId3" Type="http://schemas.openxmlformats.org/officeDocument/2006/relationships/image" Target="../media/image2.png"/><Relationship Id="rId7" Type="http://schemas.openxmlformats.org/officeDocument/2006/relationships/image" Target="../media/image157.png"/><Relationship Id="rId12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156.png"/><Relationship Id="rId11" Type="http://schemas.openxmlformats.org/officeDocument/2006/relationships/slide" Target="slide42.xml"/><Relationship Id="rId5" Type="http://schemas.openxmlformats.org/officeDocument/2006/relationships/image" Target="../media/image133.png"/><Relationship Id="rId10" Type="http://schemas.openxmlformats.org/officeDocument/2006/relationships/image" Target="../media/image160.png"/><Relationship Id="rId4" Type="http://schemas.openxmlformats.org/officeDocument/2006/relationships/image" Target="../media/image5.png"/><Relationship Id="rId9" Type="http://schemas.openxmlformats.org/officeDocument/2006/relationships/image" Target="../media/image15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2.png"/><Relationship Id="rId7" Type="http://schemas.openxmlformats.org/officeDocument/2006/relationships/image" Target="../media/image157.png"/><Relationship Id="rId12" Type="http://schemas.openxmlformats.org/officeDocument/2006/relationships/image" Target="../media/image1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156.png"/><Relationship Id="rId11" Type="http://schemas.openxmlformats.org/officeDocument/2006/relationships/image" Target="../media/image160.png"/><Relationship Id="rId5" Type="http://schemas.openxmlformats.org/officeDocument/2006/relationships/image" Target="../media/image133.png"/><Relationship Id="rId10" Type="http://schemas.openxmlformats.org/officeDocument/2006/relationships/slide" Target="slide43.xml"/><Relationship Id="rId4" Type="http://schemas.openxmlformats.org/officeDocument/2006/relationships/image" Target="../media/image5.png"/><Relationship Id="rId9" Type="http://schemas.openxmlformats.org/officeDocument/2006/relationships/image" Target="../media/image15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6.png"/><Relationship Id="rId3" Type="http://schemas.openxmlformats.org/officeDocument/2006/relationships/image" Target="../media/image2.png"/><Relationship Id="rId7" Type="http://schemas.openxmlformats.org/officeDocument/2006/relationships/image" Target="../media/image157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156.png"/><Relationship Id="rId11" Type="http://schemas.openxmlformats.org/officeDocument/2006/relationships/slide" Target="slide44.xml"/><Relationship Id="rId5" Type="http://schemas.openxmlformats.org/officeDocument/2006/relationships/image" Target="../media/image133.pn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5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70.png"/><Relationship Id="rId3" Type="http://schemas.openxmlformats.org/officeDocument/2006/relationships/image" Target="../media/image2.png"/><Relationship Id="rId7" Type="http://schemas.openxmlformats.org/officeDocument/2006/relationships/image" Target="../media/image168.png"/><Relationship Id="rId12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167.png"/><Relationship Id="rId11" Type="http://schemas.openxmlformats.org/officeDocument/2006/relationships/image" Target="../media/image137.png"/><Relationship Id="rId5" Type="http://schemas.openxmlformats.org/officeDocument/2006/relationships/image" Target="../media/image133.png"/><Relationship Id="rId10" Type="http://schemas.openxmlformats.org/officeDocument/2006/relationships/image" Target="../media/image169.png"/><Relationship Id="rId4" Type="http://schemas.openxmlformats.org/officeDocument/2006/relationships/image" Target="../media/image5.png"/><Relationship Id="rId9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2.png"/><Relationship Id="rId7" Type="http://schemas.openxmlformats.org/officeDocument/2006/relationships/image" Target="../media/image168.png"/><Relationship Id="rId12" Type="http://schemas.openxmlformats.org/officeDocument/2006/relationships/image" Target="../media/image1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167.pn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0" Type="http://schemas.openxmlformats.org/officeDocument/2006/relationships/slide" Target="slide46.xml"/><Relationship Id="rId4" Type="http://schemas.openxmlformats.org/officeDocument/2006/relationships/image" Target="../media/image5.png"/><Relationship Id="rId9" Type="http://schemas.openxmlformats.org/officeDocument/2006/relationships/image" Target="../media/image13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2.png"/><Relationship Id="rId7" Type="http://schemas.openxmlformats.org/officeDocument/2006/relationships/image" Target="../media/image1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33.png"/><Relationship Id="rId10" Type="http://schemas.openxmlformats.org/officeDocument/2006/relationships/image" Target="../media/image137.png"/><Relationship Id="rId4" Type="http://schemas.openxmlformats.org/officeDocument/2006/relationships/image" Target="../media/image5.png"/><Relationship Id="rId9" Type="http://schemas.openxmlformats.org/officeDocument/2006/relationships/image" Target="../media/image13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2.png"/><Relationship Id="rId7" Type="http://schemas.openxmlformats.org/officeDocument/2006/relationships/image" Target="../media/image1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167.png"/><Relationship Id="rId5" Type="http://schemas.openxmlformats.org/officeDocument/2006/relationships/image" Target="../media/image133.png"/><Relationship Id="rId10" Type="http://schemas.openxmlformats.org/officeDocument/2006/relationships/image" Target="../media/image173.png"/><Relationship Id="rId4" Type="http://schemas.openxmlformats.org/officeDocument/2006/relationships/image" Target="../media/image5.png"/><Relationship Id="rId9" Type="http://schemas.openxmlformats.org/officeDocument/2006/relationships/image" Target="../media/image13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1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167.png"/><Relationship Id="rId11" Type="http://schemas.openxmlformats.org/officeDocument/2006/relationships/image" Target="../media/image174.png"/><Relationship Id="rId5" Type="http://schemas.openxmlformats.org/officeDocument/2006/relationships/image" Target="../media/image133.png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36.png"/><Relationship Id="rId3" Type="http://schemas.openxmlformats.org/officeDocument/2006/relationships/image" Target="../media/image2.png"/><Relationship Id="rId7" Type="http://schemas.openxmlformats.org/officeDocument/2006/relationships/image" Target="../media/image160.png"/><Relationship Id="rId12" Type="http://schemas.openxmlformats.org/officeDocument/2006/relationships/image" Target="../media/image1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image" Target="../media/image175.pn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0" Type="http://schemas.openxmlformats.org/officeDocument/2006/relationships/image" Target="../media/image177.png"/><Relationship Id="rId4" Type="http://schemas.openxmlformats.org/officeDocument/2006/relationships/image" Target="../media/image5.png"/><Relationship Id="rId9" Type="http://schemas.openxmlformats.org/officeDocument/2006/relationships/slide" Target="slide50.xml"/><Relationship Id="rId14" Type="http://schemas.openxmlformats.org/officeDocument/2006/relationships/image" Target="../media/image1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5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image" Target="../media/image179.png"/><Relationship Id="rId3" Type="http://schemas.openxmlformats.org/officeDocument/2006/relationships/image" Target="../media/image2.png"/><Relationship Id="rId7" Type="http://schemas.openxmlformats.org/officeDocument/2006/relationships/image" Target="../media/image160.png"/><Relationship Id="rId12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image" Target="../media/image175.png"/><Relationship Id="rId11" Type="http://schemas.openxmlformats.org/officeDocument/2006/relationships/image" Target="../media/image178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5.png"/><Relationship Id="rId9" Type="http://schemas.openxmlformats.org/officeDocument/2006/relationships/image" Target="../media/image17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image" Target="../media/image2.png"/><Relationship Id="rId7" Type="http://schemas.openxmlformats.org/officeDocument/2006/relationships/image" Target="../media/image160.png"/><Relationship Id="rId12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175.png"/><Relationship Id="rId11" Type="http://schemas.openxmlformats.org/officeDocument/2006/relationships/image" Target="../media/image136.png"/><Relationship Id="rId5" Type="http://schemas.openxmlformats.org/officeDocument/2006/relationships/image" Target="../media/image133.png"/><Relationship Id="rId10" Type="http://schemas.openxmlformats.org/officeDocument/2006/relationships/image" Target="../media/image178.png"/><Relationship Id="rId4" Type="http://schemas.openxmlformats.org/officeDocument/2006/relationships/image" Target="../media/image5.png"/><Relationship Id="rId9" Type="http://schemas.openxmlformats.org/officeDocument/2006/relationships/image" Target="../media/image13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2.png"/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image" Target="../media/image175.png"/><Relationship Id="rId11" Type="http://schemas.openxmlformats.org/officeDocument/2006/relationships/image" Target="../media/image181.png"/><Relationship Id="rId5" Type="http://schemas.openxmlformats.org/officeDocument/2006/relationships/image" Target="../media/image133.png"/><Relationship Id="rId10" Type="http://schemas.openxmlformats.org/officeDocument/2006/relationships/image" Target="../media/image136.png"/><Relationship Id="rId4" Type="http://schemas.openxmlformats.org/officeDocument/2006/relationships/image" Target="../media/image5.png"/><Relationship Id="rId9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.png"/><Relationship Id="rId7" Type="http://schemas.openxmlformats.org/officeDocument/2006/relationships/slide" Target="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6" Type="http://schemas.openxmlformats.org/officeDocument/2006/relationships/image" Target="../media/image175.png"/><Relationship Id="rId5" Type="http://schemas.openxmlformats.org/officeDocument/2006/relationships/image" Target="../media/image133.png"/><Relationship Id="rId10" Type="http://schemas.openxmlformats.org/officeDocument/2006/relationships/image" Target="../media/image182.png"/><Relationship Id="rId4" Type="http://schemas.openxmlformats.org/officeDocument/2006/relationships/image" Target="../media/image5.png"/><Relationship Id="rId9" Type="http://schemas.openxmlformats.org/officeDocument/2006/relationships/image" Target="../media/image17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1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175.png"/><Relationship Id="rId11" Type="http://schemas.openxmlformats.org/officeDocument/2006/relationships/image" Target="../media/image183.png"/><Relationship Id="rId5" Type="http://schemas.openxmlformats.org/officeDocument/2006/relationships/image" Target="../media/image133.png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36.png"/><Relationship Id="rId3" Type="http://schemas.openxmlformats.org/officeDocument/2006/relationships/image" Target="../media/image2.png"/><Relationship Id="rId7" Type="http://schemas.openxmlformats.org/officeDocument/2006/relationships/image" Target="../media/image185.png"/><Relationship Id="rId12" Type="http://schemas.openxmlformats.org/officeDocument/2006/relationships/image" Target="../media/image135.png"/><Relationship Id="rId17" Type="http://schemas.openxmlformats.org/officeDocument/2006/relationships/image" Target="../media/image19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9.png"/><Relationship Id="rId1" Type="http://schemas.openxmlformats.org/officeDocument/2006/relationships/tags" Target="../tags/tag54.xml"/><Relationship Id="rId6" Type="http://schemas.openxmlformats.org/officeDocument/2006/relationships/image" Target="../media/image184.png"/><Relationship Id="rId11" Type="http://schemas.openxmlformats.org/officeDocument/2006/relationships/image" Target="../media/image187.png"/><Relationship Id="rId5" Type="http://schemas.openxmlformats.org/officeDocument/2006/relationships/image" Target="../media/image133.png"/><Relationship Id="rId15" Type="http://schemas.openxmlformats.org/officeDocument/2006/relationships/image" Target="../media/image138.png"/><Relationship Id="rId10" Type="http://schemas.openxmlformats.org/officeDocument/2006/relationships/image" Target="../media/image186.png"/><Relationship Id="rId4" Type="http://schemas.openxmlformats.org/officeDocument/2006/relationships/image" Target="../media/image5.png"/><Relationship Id="rId9" Type="http://schemas.openxmlformats.org/officeDocument/2006/relationships/slide" Target="slide56.xml"/><Relationship Id="rId14" Type="http://schemas.openxmlformats.org/officeDocument/2006/relationships/image" Target="../media/image18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38.png"/><Relationship Id="rId3" Type="http://schemas.openxmlformats.org/officeDocument/2006/relationships/image" Target="../media/image2.png"/><Relationship Id="rId7" Type="http://schemas.openxmlformats.org/officeDocument/2006/relationships/image" Target="../media/image185.png"/><Relationship Id="rId12" Type="http://schemas.openxmlformats.org/officeDocument/2006/relationships/image" Target="../media/image18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1.png"/><Relationship Id="rId1" Type="http://schemas.openxmlformats.org/officeDocument/2006/relationships/tags" Target="../tags/tag55.xml"/><Relationship Id="rId6" Type="http://schemas.openxmlformats.org/officeDocument/2006/relationships/image" Target="../media/image184.png"/><Relationship Id="rId11" Type="http://schemas.openxmlformats.org/officeDocument/2006/relationships/image" Target="../media/image136.png"/><Relationship Id="rId5" Type="http://schemas.openxmlformats.org/officeDocument/2006/relationships/image" Target="../media/image133.png"/><Relationship Id="rId15" Type="http://schemas.openxmlformats.org/officeDocument/2006/relationships/image" Target="../media/image189.png"/><Relationship Id="rId10" Type="http://schemas.openxmlformats.org/officeDocument/2006/relationships/image" Target="../media/image135.png"/><Relationship Id="rId4" Type="http://schemas.openxmlformats.org/officeDocument/2006/relationships/image" Target="../media/image5.png"/><Relationship Id="rId9" Type="http://schemas.openxmlformats.org/officeDocument/2006/relationships/image" Target="../media/image187.png"/><Relationship Id="rId1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88.png"/><Relationship Id="rId3" Type="http://schemas.openxmlformats.org/officeDocument/2006/relationships/image" Target="../media/image2.png"/><Relationship Id="rId7" Type="http://schemas.openxmlformats.org/officeDocument/2006/relationships/image" Target="../media/image185.png"/><Relationship Id="rId12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image" Target="../media/image184.png"/><Relationship Id="rId11" Type="http://schemas.openxmlformats.org/officeDocument/2006/relationships/image" Target="../media/image136.png"/><Relationship Id="rId5" Type="http://schemas.openxmlformats.org/officeDocument/2006/relationships/image" Target="../media/image133.png"/><Relationship Id="rId15" Type="http://schemas.openxmlformats.org/officeDocument/2006/relationships/image" Target="../media/image192.png"/><Relationship Id="rId10" Type="http://schemas.openxmlformats.org/officeDocument/2006/relationships/image" Target="../media/image135.png"/><Relationship Id="rId4" Type="http://schemas.openxmlformats.org/officeDocument/2006/relationships/image" Target="../media/image5.png"/><Relationship Id="rId9" Type="http://schemas.openxmlformats.org/officeDocument/2006/relationships/image" Target="../media/image187.png"/><Relationship Id="rId14" Type="http://schemas.openxmlformats.org/officeDocument/2006/relationships/image" Target="../media/image13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38.png"/><Relationship Id="rId3" Type="http://schemas.openxmlformats.org/officeDocument/2006/relationships/image" Target="../media/image2.png"/><Relationship Id="rId7" Type="http://schemas.openxmlformats.org/officeDocument/2006/relationships/image" Target="../media/image185.png"/><Relationship Id="rId12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6" Type="http://schemas.openxmlformats.org/officeDocument/2006/relationships/image" Target="../media/image184.png"/><Relationship Id="rId11" Type="http://schemas.openxmlformats.org/officeDocument/2006/relationships/image" Target="../media/image135.png"/><Relationship Id="rId5" Type="http://schemas.openxmlformats.org/officeDocument/2006/relationships/image" Target="../media/image133.png"/><Relationship Id="rId10" Type="http://schemas.openxmlformats.org/officeDocument/2006/relationships/image" Target="../media/image187.png"/><Relationship Id="rId4" Type="http://schemas.openxmlformats.org/officeDocument/2006/relationships/image" Target="../media/image5.png"/><Relationship Id="rId9" Type="http://schemas.openxmlformats.org/officeDocument/2006/relationships/slide" Target="slide59.xml"/><Relationship Id="rId14" Type="http://schemas.openxmlformats.org/officeDocument/2006/relationships/image" Target="../media/image19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94.png"/><Relationship Id="rId3" Type="http://schemas.openxmlformats.org/officeDocument/2006/relationships/image" Target="../media/image2.png"/><Relationship Id="rId7" Type="http://schemas.openxmlformats.org/officeDocument/2006/relationships/image" Target="../media/image185.png"/><Relationship Id="rId12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184.png"/><Relationship Id="rId11" Type="http://schemas.openxmlformats.org/officeDocument/2006/relationships/image" Target="../media/image136.png"/><Relationship Id="rId5" Type="http://schemas.openxmlformats.org/officeDocument/2006/relationships/image" Target="../media/image133.png"/><Relationship Id="rId10" Type="http://schemas.openxmlformats.org/officeDocument/2006/relationships/image" Target="../media/image135.png"/><Relationship Id="rId4" Type="http://schemas.openxmlformats.org/officeDocument/2006/relationships/image" Target="../media/image5.png"/><Relationship Id="rId9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52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5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2.png"/><Relationship Id="rId7" Type="http://schemas.openxmlformats.org/officeDocument/2006/relationships/image" Target="../media/image185.png"/><Relationship Id="rId12" Type="http://schemas.openxmlformats.org/officeDocument/2006/relationships/image" Target="../media/image1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184.pn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0" Type="http://schemas.openxmlformats.org/officeDocument/2006/relationships/slide" Target="slide61.xml"/><Relationship Id="rId4" Type="http://schemas.openxmlformats.org/officeDocument/2006/relationships/image" Target="../media/image5.png"/><Relationship Id="rId9" Type="http://schemas.openxmlformats.org/officeDocument/2006/relationships/image" Target="../media/image13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2.png"/><Relationship Id="rId7" Type="http://schemas.openxmlformats.org/officeDocument/2006/relationships/image" Target="../media/image1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184.png"/><Relationship Id="rId11" Type="http://schemas.openxmlformats.org/officeDocument/2006/relationships/image" Target="../media/image196.png"/><Relationship Id="rId5" Type="http://schemas.openxmlformats.org/officeDocument/2006/relationships/image" Target="../media/image133.png"/><Relationship Id="rId10" Type="http://schemas.openxmlformats.org/officeDocument/2006/relationships/image" Target="../media/image136.png"/><Relationship Id="rId4" Type="http://schemas.openxmlformats.org/officeDocument/2006/relationships/image" Target="../media/image5.png"/><Relationship Id="rId9" Type="http://schemas.openxmlformats.org/officeDocument/2006/relationships/slide" Target="slide6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2.png"/><Relationship Id="rId7" Type="http://schemas.openxmlformats.org/officeDocument/2006/relationships/image" Target="../media/image185.png"/><Relationship Id="rId12" Type="http://schemas.openxmlformats.org/officeDocument/2006/relationships/image" Target="../media/image19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184.png"/><Relationship Id="rId11" Type="http://schemas.openxmlformats.org/officeDocument/2006/relationships/image" Target="../media/image46.png"/><Relationship Id="rId5" Type="http://schemas.openxmlformats.org/officeDocument/2006/relationships/image" Target="../media/image133.png"/><Relationship Id="rId10" Type="http://schemas.openxmlformats.org/officeDocument/2006/relationships/slide" Target="slide63.xml"/><Relationship Id="rId4" Type="http://schemas.openxmlformats.org/officeDocument/2006/relationships/image" Target="../media/image5.png"/><Relationship Id="rId9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0.png"/><Relationship Id="rId3" Type="http://schemas.openxmlformats.org/officeDocument/2006/relationships/image" Target="../media/image2.png"/><Relationship Id="rId7" Type="http://schemas.openxmlformats.org/officeDocument/2006/relationships/slide" Target="slide64.xml"/><Relationship Id="rId12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198.png"/><Relationship Id="rId11" Type="http://schemas.openxmlformats.org/officeDocument/2006/relationships/image" Target="../media/image137.png"/><Relationship Id="rId5" Type="http://schemas.openxmlformats.org/officeDocument/2006/relationships/image" Target="../media/image133.png"/><Relationship Id="rId10" Type="http://schemas.openxmlformats.org/officeDocument/2006/relationships/image" Target="../media/image146.png"/><Relationship Id="rId4" Type="http://schemas.openxmlformats.org/officeDocument/2006/relationships/image" Target="../media/image5.png"/><Relationship Id="rId9" Type="http://schemas.openxmlformats.org/officeDocument/2006/relationships/image" Target="../media/image136.png"/><Relationship Id="rId14" Type="http://schemas.openxmlformats.org/officeDocument/2006/relationships/image" Target="../media/image20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image" Target="../media/image202.png"/><Relationship Id="rId3" Type="http://schemas.openxmlformats.org/officeDocument/2006/relationships/image" Target="../media/image2.png"/><Relationship Id="rId7" Type="http://schemas.openxmlformats.org/officeDocument/2006/relationships/image" Target="../media/image136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image" Target="../media/image198.pn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0" Type="http://schemas.openxmlformats.org/officeDocument/2006/relationships/image" Target="../media/image137.png"/><Relationship Id="rId4" Type="http://schemas.openxmlformats.org/officeDocument/2006/relationships/image" Target="../media/image5.png"/><Relationship Id="rId9" Type="http://schemas.openxmlformats.org/officeDocument/2006/relationships/image" Target="../media/image14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2.png"/><Relationship Id="rId7" Type="http://schemas.openxmlformats.org/officeDocument/2006/relationships/image" Target="../media/image136.png"/><Relationship Id="rId12" Type="http://schemas.openxmlformats.org/officeDocument/2006/relationships/image" Target="../media/image2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198.png"/><Relationship Id="rId11" Type="http://schemas.openxmlformats.org/officeDocument/2006/relationships/image" Target="../media/image200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5.png"/><Relationship Id="rId9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2.png"/><Relationship Id="rId7" Type="http://schemas.openxmlformats.org/officeDocument/2006/relationships/slide" Target="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198.png"/><Relationship Id="rId11" Type="http://schemas.openxmlformats.org/officeDocument/2006/relationships/image" Target="../media/image204.png"/><Relationship Id="rId5" Type="http://schemas.openxmlformats.org/officeDocument/2006/relationships/image" Target="../media/image133.png"/><Relationship Id="rId10" Type="http://schemas.openxmlformats.org/officeDocument/2006/relationships/image" Target="../media/image200.png"/><Relationship Id="rId4" Type="http://schemas.openxmlformats.org/officeDocument/2006/relationships/image" Target="../media/image5.png"/><Relationship Id="rId9" Type="http://schemas.openxmlformats.org/officeDocument/2006/relationships/image" Target="../media/image13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2.png"/><Relationship Id="rId7" Type="http://schemas.openxmlformats.org/officeDocument/2006/relationships/slide" Target="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6" Type="http://schemas.openxmlformats.org/officeDocument/2006/relationships/image" Target="../media/image198.png"/><Relationship Id="rId5" Type="http://schemas.openxmlformats.org/officeDocument/2006/relationships/image" Target="../media/image133.png"/><Relationship Id="rId10" Type="http://schemas.openxmlformats.org/officeDocument/2006/relationships/image" Target="../media/image205.png"/><Relationship Id="rId4" Type="http://schemas.openxmlformats.org/officeDocument/2006/relationships/image" Target="../media/image5.png"/><Relationship Id="rId9" Type="http://schemas.openxmlformats.org/officeDocument/2006/relationships/image" Target="../media/image20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2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6" Type="http://schemas.openxmlformats.org/officeDocument/2006/relationships/image" Target="../media/image198.png"/><Relationship Id="rId11" Type="http://schemas.openxmlformats.org/officeDocument/2006/relationships/image" Target="../media/image206.png"/><Relationship Id="rId5" Type="http://schemas.openxmlformats.org/officeDocument/2006/relationships/image" Target="../media/image133.png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7" Type="http://schemas.openxmlformats.org/officeDocument/2006/relationships/image" Target="../media/image20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6" Type="http://schemas.openxmlformats.org/officeDocument/2006/relationships/image" Target="../media/image4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5.png"/><Relationship Id="rId11" Type="http://schemas.openxmlformats.org/officeDocument/2006/relationships/image" Target="../media/image54.png"/><Relationship Id="rId5" Type="http://schemas.openxmlformats.org/officeDocument/2006/relationships/image" Target="../media/image43.png"/><Relationship Id="rId10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5.png"/><Relationship Id="rId11" Type="http://schemas.openxmlformats.org/officeDocument/2006/relationships/image" Target="../media/image56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5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slide" Target="slide10.xml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7.png"/><Relationship Id="rId10" Type="http://schemas.openxmlformats.org/officeDocument/2006/relationships/image" Target="../media/image63.png"/><Relationship Id="rId4" Type="http://schemas.openxmlformats.org/officeDocument/2006/relationships/image" Target="../media/image5.png"/><Relationship Id="rId9" Type="http://schemas.openxmlformats.org/officeDocument/2006/relationships/image" Target="../media/image62.pn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23CE5DD2-65A0-4385-90E7-0401DBB2F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D168364-52EB-4342-8E7A-D873A241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62" y="815102"/>
            <a:ext cx="2462380" cy="33026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46762C-B90B-45BB-8D2E-F6E553A94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"/>
            <a:ext cx="9144000" cy="6723888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A6DF73D1-13DE-4F9B-A940-792546203FE1}"/>
              </a:ext>
            </a:extLst>
          </p:cNvPr>
          <p:cNvSpPr/>
          <p:nvPr/>
        </p:nvSpPr>
        <p:spPr>
          <a:xfrm>
            <a:off x="1856935" y="4868863"/>
            <a:ext cx="1659988" cy="8988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hlinkClick r:id="rId6" action="ppaction://hlinksldjump"/>
            <a:extLst>
              <a:ext uri="{FF2B5EF4-FFF2-40B4-BE49-F238E27FC236}">
                <a16:creationId xmlns:a16="http://schemas.microsoft.com/office/drawing/2014/main" id="{98948F1B-63CA-4E7D-A7AE-CE0F1BF977DC}"/>
              </a:ext>
            </a:extLst>
          </p:cNvPr>
          <p:cNvSpPr/>
          <p:nvPr/>
        </p:nvSpPr>
        <p:spPr>
          <a:xfrm>
            <a:off x="5627079" y="4754881"/>
            <a:ext cx="1813656" cy="119575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79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426D6E30-A77C-49DD-B3DB-086545272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3960B6F-29A8-4C21-8AAA-01F7E6739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4"/>
            <a:ext cx="9144000" cy="67056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64EED15-A4BF-493B-9D1D-D876000E4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04" y="-110597"/>
            <a:ext cx="9144000" cy="1721648"/>
          </a:xfrm>
          <a:prstGeom prst="rect">
            <a:avLst/>
          </a:prstGeom>
        </p:spPr>
      </p:pic>
      <p:pic>
        <p:nvPicPr>
          <p:cNvPr id="31" name="x1">
            <a:extLst>
              <a:ext uri="{FF2B5EF4-FFF2-40B4-BE49-F238E27FC236}">
                <a16:creationId xmlns:a16="http://schemas.microsoft.com/office/drawing/2014/main" id="{1AC91724-8FFD-47EB-9E61-A050034E7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5" y="5090179"/>
            <a:ext cx="1298561" cy="1341236"/>
          </a:xfrm>
          <a:prstGeom prst="rect">
            <a:avLst/>
          </a:prstGeom>
        </p:spPr>
      </p:pic>
      <p:pic>
        <p:nvPicPr>
          <p:cNvPr id="7" name="x2">
            <a:extLst>
              <a:ext uri="{FF2B5EF4-FFF2-40B4-BE49-F238E27FC236}">
                <a16:creationId xmlns:a16="http://schemas.microsoft.com/office/drawing/2014/main" id="{CCAC6A37-0339-4245-B86F-529C76CCC9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56" y="5090179"/>
            <a:ext cx="1298561" cy="1341236"/>
          </a:xfrm>
          <a:prstGeom prst="rect">
            <a:avLst/>
          </a:prstGeom>
        </p:spPr>
      </p:pic>
      <p:pic>
        <p:nvPicPr>
          <p:cNvPr id="5" name="Image 4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3BD2F3FC-9A3C-48DB-8173-00D357B899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43" y="3661147"/>
            <a:ext cx="1579180" cy="1223616"/>
          </a:xfrm>
          <a:prstGeom prst="rect">
            <a:avLst/>
          </a:prstGeom>
        </p:spPr>
      </p:pic>
      <p:pic>
        <p:nvPicPr>
          <p:cNvPr id="8" name="cuisse" descr="Une image contenant assis, regardant, avant, vase&#10;&#10;Description générée automatiquement">
            <a:extLst>
              <a:ext uri="{FF2B5EF4-FFF2-40B4-BE49-F238E27FC236}">
                <a16:creationId xmlns:a16="http://schemas.microsoft.com/office/drawing/2014/main" id="{F8E72A7E-4F95-45AA-9A9C-862B5A8C6B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77" y="2722381"/>
            <a:ext cx="914402" cy="2200660"/>
          </a:xfrm>
          <a:prstGeom prst="rect">
            <a:avLst/>
          </a:prstGeom>
        </p:spPr>
      </p:pic>
      <p:pic>
        <p:nvPicPr>
          <p:cNvPr id="10" name="Image 9" descr="Une image contenant lumière&#10;&#10;Description générée automatiquement">
            <a:hlinkClick r:id="rId10" action="ppaction://hlinksldjump"/>
            <a:extLst>
              <a:ext uri="{FF2B5EF4-FFF2-40B4-BE49-F238E27FC236}">
                <a16:creationId xmlns:a16="http://schemas.microsoft.com/office/drawing/2014/main" id="{9C618822-F34E-4C29-9423-C8636370A0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22" y="3456892"/>
            <a:ext cx="1390749" cy="1526347"/>
          </a:xfrm>
          <a:prstGeom prst="rect">
            <a:avLst/>
          </a:prstGeom>
        </p:spPr>
      </p:pic>
      <p:pic>
        <p:nvPicPr>
          <p:cNvPr id="3" name="Image 2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2B238792-7038-4CA2-9E18-6260CD8B54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7144">
            <a:off x="540213" y="2570552"/>
            <a:ext cx="863837" cy="530082"/>
          </a:xfrm>
          <a:prstGeom prst="rect">
            <a:avLst/>
          </a:prstGeom>
        </p:spPr>
      </p:pic>
      <p:pic>
        <p:nvPicPr>
          <p:cNvPr id="6" name="puits" descr="Une image contenant bâtiment, lampe, fenêtre&#10;&#10;Description générée automatiquement">
            <a:extLst>
              <a:ext uri="{FF2B5EF4-FFF2-40B4-BE49-F238E27FC236}">
                <a16:creationId xmlns:a16="http://schemas.microsoft.com/office/drawing/2014/main" id="{2EF56462-97D6-4FCE-9EB3-DB3227C71E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74" y="2892202"/>
            <a:ext cx="1397338" cy="20577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0BCB78-86BB-42CD-85E3-08629252E8A6}"/>
              </a:ext>
            </a:extLst>
          </p:cNvPr>
          <p:cNvSpPr/>
          <p:nvPr/>
        </p:nvSpPr>
        <p:spPr>
          <a:xfrm>
            <a:off x="6959795" y="3661147"/>
            <a:ext cx="1621596" cy="1223616"/>
          </a:xfrm>
          <a:prstGeom prst="rect">
            <a:avLst/>
          </a:prstGeom>
          <a:solidFill>
            <a:schemeClr val="accent1">
              <a:alpha val="1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C5B679-C599-49B2-AC54-289EC7D62C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8" y="5357659"/>
            <a:ext cx="7931583" cy="676715"/>
          </a:xfrm>
          <a:prstGeom prst="rect">
            <a:avLst/>
          </a:prstGeom>
        </p:spPr>
      </p:pic>
      <p:pic>
        <p:nvPicPr>
          <p:cNvPr id="16" name="Image 15" descr="Une image contenant dessin, signe, assiette&#10;&#10;Description générée automatiquement">
            <a:extLst>
              <a:ext uri="{FF2B5EF4-FFF2-40B4-BE49-F238E27FC236}">
                <a16:creationId xmlns:a16="http://schemas.microsoft.com/office/drawing/2014/main" id="{6BFCC718-CB72-431B-9BAF-933200D659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7" y="1662749"/>
            <a:ext cx="163996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426D6E30-A77C-49DD-B3DB-086545272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3960B6F-29A8-4C21-8AAA-01F7E6739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4"/>
            <a:ext cx="9144000" cy="67056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64EED15-A4BF-493B-9D1D-D876000E4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04" y="-110597"/>
            <a:ext cx="9144000" cy="1721648"/>
          </a:xfrm>
          <a:prstGeom prst="rect">
            <a:avLst/>
          </a:prstGeom>
        </p:spPr>
      </p:pic>
      <p:pic>
        <p:nvPicPr>
          <p:cNvPr id="31" name="x1">
            <a:extLst>
              <a:ext uri="{FF2B5EF4-FFF2-40B4-BE49-F238E27FC236}">
                <a16:creationId xmlns:a16="http://schemas.microsoft.com/office/drawing/2014/main" id="{1AC91724-8FFD-47EB-9E61-A050034E7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12" y="5090179"/>
            <a:ext cx="1298561" cy="1341236"/>
          </a:xfrm>
          <a:prstGeom prst="rect">
            <a:avLst/>
          </a:prstGeom>
        </p:spPr>
      </p:pic>
      <p:pic>
        <p:nvPicPr>
          <p:cNvPr id="5" name="Image 4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3BD2F3FC-9A3C-48DB-8173-00D357B899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43" y="3661147"/>
            <a:ext cx="1579180" cy="1223616"/>
          </a:xfrm>
          <a:prstGeom prst="rect">
            <a:avLst/>
          </a:prstGeom>
        </p:spPr>
      </p:pic>
      <p:pic>
        <p:nvPicPr>
          <p:cNvPr id="8" name="Image 7" descr="Une image contenant assis, regardant, avant, vase&#10;&#10;Description générée automatiquement">
            <a:hlinkClick r:id="rId9" action="ppaction://hlinksldjump"/>
            <a:extLst>
              <a:ext uri="{FF2B5EF4-FFF2-40B4-BE49-F238E27FC236}">
                <a16:creationId xmlns:a16="http://schemas.microsoft.com/office/drawing/2014/main" id="{F8E72A7E-4F95-45AA-9A9C-862B5A8C6B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77" y="2722381"/>
            <a:ext cx="914402" cy="2200660"/>
          </a:xfrm>
          <a:prstGeom prst="rect">
            <a:avLst/>
          </a:prstGeom>
        </p:spPr>
      </p:pic>
      <p:pic>
        <p:nvPicPr>
          <p:cNvPr id="10" name="Image 9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9C618822-F34E-4C29-9423-C8636370A0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22" y="3456892"/>
            <a:ext cx="1390749" cy="1526347"/>
          </a:xfrm>
          <a:prstGeom prst="rect">
            <a:avLst/>
          </a:prstGeom>
        </p:spPr>
      </p:pic>
      <p:pic>
        <p:nvPicPr>
          <p:cNvPr id="3" name="Image 2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2B238792-7038-4CA2-9E18-6260CD8B54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7144">
            <a:off x="540213" y="2570552"/>
            <a:ext cx="863837" cy="530082"/>
          </a:xfrm>
          <a:prstGeom prst="rect">
            <a:avLst/>
          </a:prstGeom>
        </p:spPr>
      </p:pic>
      <p:pic>
        <p:nvPicPr>
          <p:cNvPr id="6" name="puits" descr="Une image contenant bâtiment, lampe, fenêtre&#10;&#10;Description générée automatiquement">
            <a:extLst>
              <a:ext uri="{FF2B5EF4-FFF2-40B4-BE49-F238E27FC236}">
                <a16:creationId xmlns:a16="http://schemas.microsoft.com/office/drawing/2014/main" id="{2EF56462-97D6-4FCE-9EB3-DB3227C71E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74" y="2892202"/>
            <a:ext cx="1397338" cy="20577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0BCB78-86BB-42CD-85E3-08629252E8A6}"/>
              </a:ext>
            </a:extLst>
          </p:cNvPr>
          <p:cNvSpPr/>
          <p:nvPr/>
        </p:nvSpPr>
        <p:spPr>
          <a:xfrm>
            <a:off x="6959795" y="3661147"/>
            <a:ext cx="1621596" cy="1223616"/>
          </a:xfrm>
          <a:prstGeom prst="rect">
            <a:avLst/>
          </a:prstGeom>
          <a:solidFill>
            <a:schemeClr val="accent1">
              <a:alpha val="1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9650C72-C2F0-4983-9C17-8E4F11EAA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5" y="5357662"/>
            <a:ext cx="7931583" cy="676715"/>
          </a:xfrm>
          <a:prstGeom prst="rect">
            <a:avLst/>
          </a:prstGeom>
        </p:spPr>
      </p:pic>
      <p:pic>
        <p:nvPicPr>
          <p:cNvPr id="19" name="Image 18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45EA7B90-AFD5-4B58-BDCE-6EB376D54D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7" y="1662747"/>
            <a:ext cx="163996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2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426D6E30-A77C-49DD-B3DB-086545272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3960B6F-29A8-4C21-8AAA-01F7E6739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4"/>
            <a:ext cx="9144000" cy="67056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64EED15-A4BF-493B-9D1D-D876000E4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04" y="-110597"/>
            <a:ext cx="9144000" cy="1721648"/>
          </a:xfrm>
          <a:prstGeom prst="rect">
            <a:avLst/>
          </a:prstGeom>
        </p:spPr>
      </p:pic>
      <p:pic>
        <p:nvPicPr>
          <p:cNvPr id="5" name="Image 4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3BD2F3FC-9A3C-48DB-8173-00D357B899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43" y="3661147"/>
            <a:ext cx="1579180" cy="1223616"/>
          </a:xfrm>
          <a:prstGeom prst="rect">
            <a:avLst/>
          </a:prstGeom>
        </p:spPr>
      </p:pic>
      <p:pic>
        <p:nvPicPr>
          <p:cNvPr id="8" name="Image 7" descr="Une image contenant assis, regardant, avant, vase&#10;&#10;Description générée automatiquement">
            <a:extLst>
              <a:ext uri="{FF2B5EF4-FFF2-40B4-BE49-F238E27FC236}">
                <a16:creationId xmlns:a16="http://schemas.microsoft.com/office/drawing/2014/main" id="{F8E72A7E-4F95-45AA-9A9C-862B5A8C6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77" y="2722381"/>
            <a:ext cx="914402" cy="2200660"/>
          </a:xfrm>
          <a:prstGeom prst="rect">
            <a:avLst/>
          </a:prstGeom>
        </p:spPr>
      </p:pic>
      <p:pic>
        <p:nvPicPr>
          <p:cNvPr id="10" name="Image 9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9C618822-F34E-4C29-9423-C8636370A0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22" y="3456892"/>
            <a:ext cx="1390749" cy="1526347"/>
          </a:xfrm>
          <a:prstGeom prst="rect">
            <a:avLst/>
          </a:prstGeom>
        </p:spPr>
      </p:pic>
      <p:pic>
        <p:nvPicPr>
          <p:cNvPr id="3" name="Image 2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2B238792-7038-4CA2-9E18-6260CD8B54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7144">
            <a:off x="540213" y="2570552"/>
            <a:ext cx="863837" cy="530082"/>
          </a:xfrm>
          <a:prstGeom prst="rect">
            <a:avLst/>
          </a:prstGeom>
        </p:spPr>
      </p:pic>
      <p:pic>
        <p:nvPicPr>
          <p:cNvPr id="6" name="Image 5" descr="Une image contenant bâtiment, lampe, fenêtre&#10;&#10;Description générée automatiquement">
            <a:hlinkClick r:id="rId11" action="ppaction://hlinksldjump"/>
            <a:extLst>
              <a:ext uri="{FF2B5EF4-FFF2-40B4-BE49-F238E27FC236}">
                <a16:creationId xmlns:a16="http://schemas.microsoft.com/office/drawing/2014/main" id="{2EF56462-97D6-4FCE-9EB3-DB3227C71E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74" y="2892202"/>
            <a:ext cx="1397338" cy="20577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0BCB78-86BB-42CD-85E3-08629252E8A6}"/>
              </a:ext>
            </a:extLst>
          </p:cNvPr>
          <p:cNvSpPr/>
          <p:nvPr/>
        </p:nvSpPr>
        <p:spPr>
          <a:xfrm>
            <a:off x="6959795" y="3661147"/>
            <a:ext cx="1621596" cy="1223616"/>
          </a:xfrm>
          <a:prstGeom prst="rect">
            <a:avLst/>
          </a:prstGeom>
          <a:solidFill>
            <a:schemeClr val="accent1">
              <a:alpha val="1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CD4C93-E3B1-4105-A795-47B4E73CEF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7" y="5357651"/>
            <a:ext cx="7858425" cy="676715"/>
          </a:xfrm>
          <a:prstGeom prst="rect">
            <a:avLst/>
          </a:prstGeom>
        </p:spPr>
      </p:pic>
      <p:pic>
        <p:nvPicPr>
          <p:cNvPr id="16" name="Image 15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F698A44A-EF55-4658-BEE4-938CD78235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7" y="1662752"/>
            <a:ext cx="163996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426D6E30-A77C-49DD-B3DB-086545272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3960B6F-29A8-4C21-8AAA-01F7E6739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4"/>
            <a:ext cx="9144000" cy="67056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64EED15-A4BF-493B-9D1D-D876000E4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04" y="-110597"/>
            <a:ext cx="9144000" cy="1721648"/>
          </a:xfrm>
          <a:prstGeom prst="rect">
            <a:avLst/>
          </a:prstGeom>
        </p:spPr>
      </p:pic>
      <p:pic>
        <p:nvPicPr>
          <p:cNvPr id="5" name="Image 4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3BD2F3FC-9A3C-48DB-8173-00D357B899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43" y="3661147"/>
            <a:ext cx="1579180" cy="1223616"/>
          </a:xfrm>
          <a:prstGeom prst="rect">
            <a:avLst/>
          </a:prstGeom>
        </p:spPr>
      </p:pic>
      <p:pic>
        <p:nvPicPr>
          <p:cNvPr id="8" name="Image 7" descr="Une image contenant assis, regardant, avant, vase&#10;&#10;Description générée automatiquement">
            <a:extLst>
              <a:ext uri="{FF2B5EF4-FFF2-40B4-BE49-F238E27FC236}">
                <a16:creationId xmlns:a16="http://schemas.microsoft.com/office/drawing/2014/main" id="{F8E72A7E-4F95-45AA-9A9C-862B5A8C6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77" y="2722381"/>
            <a:ext cx="914402" cy="2200660"/>
          </a:xfrm>
          <a:prstGeom prst="rect">
            <a:avLst/>
          </a:prstGeom>
        </p:spPr>
      </p:pic>
      <p:pic>
        <p:nvPicPr>
          <p:cNvPr id="10" name="Image 9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9C618822-F34E-4C29-9423-C8636370A0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22" y="3456892"/>
            <a:ext cx="1390749" cy="1526347"/>
          </a:xfrm>
          <a:prstGeom prst="rect">
            <a:avLst/>
          </a:prstGeom>
        </p:spPr>
      </p:pic>
      <p:pic>
        <p:nvPicPr>
          <p:cNvPr id="3" name="Image 2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2B238792-7038-4CA2-9E18-6260CD8B54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7144">
            <a:off x="540213" y="2570552"/>
            <a:ext cx="863837" cy="530082"/>
          </a:xfrm>
          <a:prstGeom prst="rect">
            <a:avLst/>
          </a:prstGeom>
        </p:spPr>
      </p:pic>
      <p:pic>
        <p:nvPicPr>
          <p:cNvPr id="6" name="Image 5" descr="Une image contenant bâtiment, lampe, fenêtre&#10;&#10;Description générée automatiquement">
            <a:extLst>
              <a:ext uri="{FF2B5EF4-FFF2-40B4-BE49-F238E27FC236}">
                <a16:creationId xmlns:a16="http://schemas.microsoft.com/office/drawing/2014/main" id="{2EF56462-97D6-4FCE-9EB3-DB3227C71E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74" y="2892202"/>
            <a:ext cx="1397338" cy="20577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0BCB78-86BB-42CD-85E3-08629252E8A6}"/>
              </a:ext>
            </a:extLst>
          </p:cNvPr>
          <p:cNvSpPr/>
          <p:nvPr/>
        </p:nvSpPr>
        <p:spPr>
          <a:xfrm>
            <a:off x="6959795" y="3661147"/>
            <a:ext cx="1621596" cy="1223616"/>
          </a:xfrm>
          <a:prstGeom prst="rect">
            <a:avLst/>
          </a:prstGeom>
          <a:solidFill>
            <a:schemeClr val="accent1">
              <a:alpha val="1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E05EDA8-4CD1-4A33-8599-E7F01C52C3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22" y="1615803"/>
            <a:ext cx="1097375" cy="487722"/>
          </a:xfrm>
          <a:prstGeom prst="rect">
            <a:avLst/>
          </a:prstGeom>
        </p:spPr>
      </p:pic>
      <p:pic>
        <p:nvPicPr>
          <p:cNvPr id="20" name="Image 19" descr="Une image contenant dessin, horloge&#10;&#10;Description générée automatiquement">
            <a:hlinkClick r:id="rId13" action="ppaction://hlinksldjump"/>
            <a:extLst>
              <a:ext uri="{FF2B5EF4-FFF2-40B4-BE49-F238E27FC236}">
                <a16:creationId xmlns:a16="http://schemas.microsoft.com/office/drawing/2014/main" id="{A668B443-5C6C-4955-986E-EF5CBE44728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44" y="1896017"/>
            <a:ext cx="1333848" cy="8953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86DCA2-FDE0-4270-8C41-988F972169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3" y="5357657"/>
            <a:ext cx="7858425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2803CEB-D844-4619-90A1-FA30BFF0E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730E9AC-3121-454F-ABCB-D43ACF94E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4"/>
            <a:ext cx="9144000" cy="67056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1392F09-0A0E-4BC0-8513-871A982F2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70" y="-63969"/>
            <a:ext cx="9144000" cy="1732740"/>
          </a:xfrm>
          <a:prstGeom prst="rect">
            <a:avLst/>
          </a:prstGeom>
        </p:spPr>
      </p:pic>
      <p:pic>
        <p:nvPicPr>
          <p:cNvPr id="29" name="x1">
            <a:extLst>
              <a:ext uri="{FF2B5EF4-FFF2-40B4-BE49-F238E27FC236}">
                <a16:creationId xmlns:a16="http://schemas.microsoft.com/office/drawing/2014/main" id="{2934E95D-7AE4-4400-BE21-1701C105F0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70" y="5088959"/>
            <a:ext cx="1298561" cy="1341236"/>
          </a:xfrm>
          <a:prstGeom prst="rect">
            <a:avLst/>
          </a:prstGeom>
        </p:spPr>
      </p:pic>
      <p:pic>
        <p:nvPicPr>
          <p:cNvPr id="30" name="x2">
            <a:extLst>
              <a:ext uri="{FF2B5EF4-FFF2-40B4-BE49-F238E27FC236}">
                <a16:creationId xmlns:a16="http://schemas.microsoft.com/office/drawing/2014/main" id="{44BCDDA9-9D52-4AFB-89E9-AFBB03881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94" y="5089220"/>
            <a:ext cx="1298561" cy="1341236"/>
          </a:xfrm>
          <a:prstGeom prst="rect">
            <a:avLst/>
          </a:prstGeom>
        </p:spPr>
      </p:pic>
      <p:pic>
        <p:nvPicPr>
          <p:cNvPr id="31" name="x3">
            <a:extLst>
              <a:ext uri="{FF2B5EF4-FFF2-40B4-BE49-F238E27FC236}">
                <a16:creationId xmlns:a16="http://schemas.microsoft.com/office/drawing/2014/main" id="{97BA3F22-059E-4F52-AB20-76A472C4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6" y="5087260"/>
            <a:ext cx="1298561" cy="1341236"/>
          </a:xfrm>
          <a:prstGeom prst="rect">
            <a:avLst/>
          </a:prstGeom>
        </p:spPr>
      </p:pic>
      <p:pic>
        <p:nvPicPr>
          <p:cNvPr id="5" name="truite" descr="Une image contenant zèbre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139588EA-6BD4-4125-905D-2B2FB56B9E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7" y="3874211"/>
            <a:ext cx="2004376" cy="1198981"/>
          </a:xfrm>
          <a:prstGeom prst="rect">
            <a:avLst/>
          </a:prstGeom>
        </p:spPr>
      </p:pic>
      <p:pic>
        <p:nvPicPr>
          <p:cNvPr id="6" name="parapluie" descr="Une image contenant fenêtre, lumière&#10;&#10;Description générée automatiquement">
            <a:extLst>
              <a:ext uri="{FF2B5EF4-FFF2-40B4-BE49-F238E27FC236}">
                <a16:creationId xmlns:a16="http://schemas.microsoft.com/office/drawing/2014/main" id="{D9FAF31A-F70B-4B8E-ADFB-4E91DE65D3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97" y="3260694"/>
            <a:ext cx="1344210" cy="1875752"/>
          </a:xfrm>
          <a:prstGeom prst="rect">
            <a:avLst/>
          </a:prstGeom>
        </p:spPr>
      </p:pic>
      <p:pic>
        <p:nvPicPr>
          <p:cNvPr id="8" name="fruit" descr="Une image contenant pièce&#10;&#10;Description générée automatiquement">
            <a:extLst>
              <a:ext uri="{FF2B5EF4-FFF2-40B4-BE49-F238E27FC236}">
                <a16:creationId xmlns:a16="http://schemas.microsoft.com/office/drawing/2014/main" id="{FFA6F199-3334-4F1F-B15E-17D4A44726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64" y="3549778"/>
            <a:ext cx="1743456" cy="1447068"/>
          </a:xfrm>
          <a:prstGeom prst="rect">
            <a:avLst/>
          </a:prstGeom>
        </p:spPr>
      </p:pic>
      <p:pic>
        <p:nvPicPr>
          <p:cNvPr id="3" name="bruit">
            <a:extLst>
              <a:ext uri="{FF2B5EF4-FFF2-40B4-BE49-F238E27FC236}">
                <a16:creationId xmlns:a16="http://schemas.microsoft.com/office/drawing/2014/main" id="{22C91B58-8070-4167-BBA9-D7DD68FFA9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370">
            <a:off x="6747555" y="3672476"/>
            <a:ext cx="1976997" cy="13271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C6C155-7B13-4717-8B0A-AF84F7A25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4" y="5342538"/>
            <a:ext cx="7596274" cy="676715"/>
          </a:xfrm>
          <a:prstGeom prst="rect">
            <a:avLst/>
          </a:prstGeom>
        </p:spPr>
      </p:pic>
      <p:pic>
        <p:nvPicPr>
          <p:cNvPr id="13" name="Image 12" descr="Une image contenant dessin, assiette, signe&#10;&#10;Description générée automatiquement">
            <a:extLst>
              <a:ext uri="{FF2B5EF4-FFF2-40B4-BE49-F238E27FC236}">
                <a16:creationId xmlns:a16="http://schemas.microsoft.com/office/drawing/2014/main" id="{0FF67279-FD12-40E3-93AA-DCF9C63802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10" y="1662747"/>
            <a:ext cx="1792379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2803CEB-D844-4619-90A1-FA30BFF0E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730E9AC-3121-454F-ABCB-D43ACF94E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4"/>
            <a:ext cx="9144000" cy="67056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1392F09-0A0E-4BC0-8513-871A982F2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70" y="-63969"/>
            <a:ext cx="9144000" cy="1732740"/>
          </a:xfrm>
          <a:prstGeom prst="rect">
            <a:avLst/>
          </a:prstGeom>
        </p:spPr>
      </p:pic>
      <p:pic>
        <p:nvPicPr>
          <p:cNvPr id="29" name="x1">
            <a:extLst>
              <a:ext uri="{FF2B5EF4-FFF2-40B4-BE49-F238E27FC236}">
                <a16:creationId xmlns:a16="http://schemas.microsoft.com/office/drawing/2014/main" id="{2934E95D-7AE4-4400-BE21-1701C105F0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70" y="5088959"/>
            <a:ext cx="1298561" cy="1341236"/>
          </a:xfrm>
          <a:prstGeom prst="rect">
            <a:avLst/>
          </a:prstGeom>
        </p:spPr>
      </p:pic>
      <p:pic>
        <p:nvPicPr>
          <p:cNvPr id="30" name="x2">
            <a:extLst>
              <a:ext uri="{FF2B5EF4-FFF2-40B4-BE49-F238E27FC236}">
                <a16:creationId xmlns:a16="http://schemas.microsoft.com/office/drawing/2014/main" id="{44BCDDA9-9D52-4AFB-89E9-AFBB03881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94" y="5089220"/>
            <a:ext cx="1298561" cy="1341236"/>
          </a:xfrm>
          <a:prstGeom prst="rect">
            <a:avLst/>
          </a:prstGeom>
        </p:spPr>
      </p:pic>
      <p:pic>
        <p:nvPicPr>
          <p:cNvPr id="5" name="Image 4" descr="Une image contenant zèbre&#10;&#10;Description générée automatiquement">
            <a:extLst>
              <a:ext uri="{FF2B5EF4-FFF2-40B4-BE49-F238E27FC236}">
                <a16:creationId xmlns:a16="http://schemas.microsoft.com/office/drawing/2014/main" id="{139588EA-6BD4-4125-905D-2B2FB56B9E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7" y="3874211"/>
            <a:ext cx="2004376" cy="1198981"/>
          </a:xfrm>
          <a:prstGeom prst="rect">
            <a:avLst/>
          </a:prstGeom>
        </p:spPr>
      </p:pic>
      <p:pic>
        <p:nvPicPr>
          <p:cNvPr id="6" name="parapluie" descr="Une image contenant fenêtre, lumière&#10;&#10;Description générée automatiquement">
            <a:extLst>
              <a:ext uri="{FF2B5EF4-FFF2-40B4-BE49-F238E27FC236}">
                <a16:creationId xmlns:a16="http://schemas.microsoft.com/office/drawing/2014/main" id="{D9FAF31A-F70B-4B8E-ADFB-4E91DE65D3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97" y="3260694"/>
            <a:ext cx="1344210" cy="1875752"/>
          </a:xfrm>
          <a:prstGeom prst="rect">
            <a:avLst/>
          </a:prstGeom>
        </p:spPr>
      </p:pic>
      <p:pic>
        <p:nvPicPr>
          <p:cNvPr id="8" name="fruit" descr="Une image contenant pièce&#10;&#10;Description générée automatiquement">
            <a:extLst>
              <a:ext uri="{FF2B5EF4-FFF2-40B4-BE49-F238E27FC236}">
                <a16:creationId xmlns:a16="http://schemas.microsoft.com/office/drawing/2014/main" id="{FFA6F199-3334-4F1F-B15E-17D4A44726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64" y="3549778"/>
            <a:ext cx="1743456" cy="1447068"/>
          </a:xfrm>
          <a:prstGeom prst="rect">
            <a:avLst/>
          </a:prstGeom>
        </p:spPr>
      </p:pic>
      <p:pic>
        <p:nvPicPr>
          <p:cNvPr id="3" name="Image 2">
            <a:hlinkClick r:id="rId11" action="ppaction://hlinksldjump"/>
            <a:extLst>
              <a:ext uri="{FF2B5EF4-FFF2-40B4-BE49-F238E27FC236}">
                <a16:creationId xmlns:a16="http://schemas.microsoft.com/office/drawing/2014/main" id="{22C91B58-8070-4167-BBA9-D7DD68FFA9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370">
            <a:off x="6747555" y="3672476"/>
            <a:ext cx="1976997" cy="13271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DAE629-5F47-40DD-AA3F-F951DD7B76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9" y="5342533"/>
            <a:ext cx="7523116" cy="676715"/>
          </a:xfrm>
          <a:prstGeom prst="rect">
            <a:avLst/>
          </a:prstGeom>
        </p:spPr>
      </p:pic>
      <p:pic>
        <p:nvPicPr>
          <p:cNvPr id="10" name="Image 9" descr="Une image contenant assiette, dessin, signe&#10;&#10;Description générée automatiquement">
            <a:extLst>
              <a:ext uri="{FF2B5EF4-FFF2-40B4-BE49-F238E27FC236}">
                <a16:creationId xmlns:a16="http://schemas.microsoft.com/office/drawing/2014/main" id="{EB33168E-52BC-47AD-AD35-284183B8F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48" y="1662750"/>
            <a:ext cx="1926503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2803CEB-D844-4619-90A1-FA30BFF0E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730E9AC-3121-454F-ABCB-D43ACF94E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4"/>
            <a:ext cx="9144000" cy="67056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1392F09-0A0E-4BC0-8513-871A982F2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70" y="-63969"/>
            <a:ext cx="9144000" cy="1732740"/>
          </a:xfrm>
          <a:prstGeom prst="rect">
            <a:avLst/>
          </a:prstGeom>
        </p:spPr>
      </p:pic>
      <p:pic>
        <p:nvPicPr>
          <p:cNvPr id="29" name="x1">
            <a:extLst>
              <a:ext uri="{FF2B5EF4-FFF2-40B4-BE49-F238E27FC236}">
                <a16:creationId xmlns:a16="http://schemas.microsoft.com/office/drawing/2014/main" id="{2934E95D-7AE4-4400-BE21-1701C105F0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70" y="5088959"/>
            <a:ext cx="1298561" cy="1341236"/>
          </a:xfrm>
          <a:prstGeom prst="rect">
            <a:avLst/>
          </a:prstGeom>
        </p:spPr>
      </p:pic>
      <p:pic>
        <p:nvPicPr>
          <p:cNvPr id="5" name="Image 4" descr="Une image contenant zèbre&#10;&#10;Description générée automatiquement">
            <a:extLst>
              <a:ext uri="{FF2B5EF4-FFF2-40B4-BE49-F238E27FC236}">
                <a16:creationId xmlns:a16="http://schemas.microsoft.com/office/drawing/2014/main" id="{139588EA-6BD4-4125-905D-2B2FB56B9E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7" y="3874211"/>
            <a:ext cx="2004376" cy="1198981"/>
          </a:xfrm>
          <a:prstGeom prst="rect">
            <a:avLst/>
          </a:prstGeom>
        </p:spPr>
      </p:pic>
      <p:pic>
        <p:nvPicPr>
          <p:cNvPr id="6" name="parapluie" descr="Une image contenant fenêtre, lumière&#10;&#10;Description générée automatiquement">
            <a:extLst>
              <a:ext uri="{FF2B5EF4-FFF2-40B4-BE49-F238E27FC236}">
                <a16:creationId xmlns:a16="http://schemas.microsoft.com/office/drawing/2014/main" id="{D9FAF31A-F70B-4B8E-ADFB-4E91DE65D3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97" y="3260694"/>
            <a:ext cx="1344210" cy="1875752"/>
          </a:xfrm>
          <a:prstGeom prst="rect">
            <a:avLst/>
          </a:prstGeom>
        </p:spPr>
      </p:pic>
      <p:pic>
        <p:nvPicPr>
          <p:cNvPr id="8" name="Image 7" descr="Une image contenant pièce&#10;&#10;Description générée automatiquement">
            <a:hlinkClick r:id="rId10" action="ppaction://hlinksldjump"/>
            <a:extLst>
              <a:ext uri="{FF2B5EF4-FFF2-40B4-BE49-F238E27FC236}">
                <a16:creationId xmlns:a16="http://schemas.microsoft.com/office/drawing/2014/main" id="{FFA6F199-3334-4F1F-B15E-17D4A44726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64" y="3549778"/>
            <a:ext cx="1743456" cy="144706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C91B58-8070-4167-BBA9-D7DD68FFA9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370">
            <a:off x="6747555" y="3672476"/>
            <a:ext cx="1976997" cy="13271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4AEE73-8198-473D-8210-F11E315AAB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1" y="5346690"/>
            <a:ext cx="7565792" cy="676715"/>
          </a:xfrm>
          <a:prstGeom prst="rect">
            <a:avLst/>
          </a:prstGeom>
        </p:spPr>
      </p:pic>
      <p:pic>
        <p:nvPicPr>
          <p:cNvPr id="10" name="Image 9" descr="Une image contenant dessin, assiette, signe&#10;&#10;Description générée automatiquement">
            <a:extLst>
              <a:ext uri="{FF2B5EF4-FFF2-40B4-BE49-F238E27FC236}">
                <a16:creationId xmlns:a16="http://schemas.microsoft.com/office/drawing/2014/main" id="{73F497C3-D82A-4126-A282-F911C5ABF3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20" y="1662745"/>
            <a:ext cx="1828959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2803CEB-D844-4619-90A1-FA30BFF0E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730E9AC-3121-454F-ABCB-D43ACF94E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4"/>
            <a:ext cx="9144000" cy="67056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1392F09-0A0E-4BC0-8513-871A982F2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70" y="-63969"/>
            <a:ext cx="9144000" cy="1732740"/>
          </a:xfrm>
          <a:prstGeom prst="rect">
            <a:avLst/>
          </a:prstGeom>
        </p:spPr>
      </p:pic>
      <p:pic>
        <p:nvPicPr>
          <p:cNvPr id="5" name="Image 4" descr="Une image contenant zèbre&#10;&#10;Description générée automatiquement">
            <a:extLst>
              <a:ext uri="{FF2B5EF4-FFF2-40B4-BE49-F238E27FC236}">
                <a16:creationId xmlns:a16="http://schemas.microsoft.com/office/drawing/2014/main" id="{139588EA-6BD4-4125-905D-2B2FB56B9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7" y="3874211"/>
            <a:ext cx="2004376" cy="1198981"/>
          </a:xfrm>
          <a:prstGeom prst="rect">
            <a:avLst/>
          </a:prstGeom>
        </p:spPr>
      </p:pic>
      <p:pic>
        <p:nvPicPr>
          <p:cNvPr id="6" name="Image 5" descr="Une image contenant fenêtre, lumière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D9FAF31A-F70B-4B8E-ADFB-4E91DE65D3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97" y="3260694"/>
            <a:ext cx="1344210" cy="1875752"/>
          </a:xfrm>
          <a:prstGeom prst="rect">
            <a:avLst/>
          </a:prstGeom>
        </p:spPr>
      </p:pic>
      <p:pic>
        <p:nvPicPr>
          <p:cNvPr id="8" name="Image 7" descr="Une image contenant pièce&#10;&#10;Description générée automatiquement">
            <a:extLst>
              <a:ext uri="{FF2B5EF4-FFF2-40B4-BE49-F238E27FC236}">
                <a16:creationId xmlns:a16="http://schemas.microsoft.com/office/drawing/2014/main" id="{FFA6F199-3334-4F1F-B15E-17D4A44726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64" y="3549778"/>
            <a:ext cx="1743456" cy="144706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C91B58-8070-4167-BBA9-D7DD68FFA9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370">
            <a:off x="6747555" y="3672476"/>
            <a:ext cx="1976997" cy="13271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8C686C-C92B-440D-8F3B-8D3F33083B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1" y="5342541"/>
            <a:ext cx="7565792" cy="676715"/>
          </a:xfrm>
          <a:prstGeom prst="rect">
            <a:avLst/>
          </a:prstGeom>
        </p:spPr>
      </p:pic>
      <p:pic>
        <p:nvPicPr>
          <p:cNvPr id="10" name="Image 9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5D64A38A-13F8-4D44-A11F-02CA9229E4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07" y="1662749"/>
            <a:ext cx="178018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2803CEB-D844-4619-90A1-FA30BFF0E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730E9AC-3121-454F-ABCB-D43ACF94E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4"/>
            <a:ext cx="9144000" cy="67056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1392F09-0A0E-4BC0-8513-871A982F2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70" y="-63969"/>
            <a:ext cx="9144000" cy="1732740"/>
          </a:xfrm>
          <a:prstGeom prst="rect">
            <a:avLst/>
          </a:prstGeom>
        </p:spPr>
      </p:pic>
      <p:pic>
        <p:nvPicPr>
          <p:cNvPr id="5" name="Image 4" descr="Une image contenant zèbre&#10;&#10;Description générée automatiquement">
            <a:extLst>
              <a:ext uri="{FF2B5EF4-FFF2-40B4-BE49-F238E27FC236}">
                <a16:creationId xmlns:a16="http://schemas.microsoft.com/office/drawing/2014/main" id="{139588EA-6BD4-4125-905D-2B2FB56B9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7" y="3874211"/>
            <a:ext cx="2004376" cy="1198981"/>
          </a:xfrm>
          <a:prstGeom prst="rect">
            <a:avLst/>
          </a:prstGeom>
        </p:spPr>
      </p:pic>
      <p:pic>
        <p:nvPicPr>
          <p:cNvPr id="6" name="Image 5" descr="Une image contenant fenêtre, lumière&#10;&#10;Description générée automatiquement">
            <a:extLst>
              <a:ext uri="{FF2B5EF4-FFF2-40B4-BE49-F238E27FC236}">
                <a16:creationId xmlns:a16="http://schemas.microsoft.com/office/drawing/2014/main" id="{D9FAF31A-F70B-4B8E-ADFB-4E91DE65D3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97" y="3260694"/>
            <a:ext cx="1344210" cy="1875752"/>
          </a:xfrm>
          <a:prstGeom prst="rect">
            <a:avLst/>
          </a:prstGeom>
        </p:spPr>
      </p:pic>
      <p:pic>
        <p:nvPicPr>
          <p:cNvPr id="8" name="Image 7" descr="Une image contenant pièce&#10;&#10;Description générée automatiquement">
            <a:extLst>
              <a:ext uri="{FF2B5EF4-FFF2-40B4-BE49-F238E27FC236}">
                <a16:creationId xmlns:a16="http://schemas.microsoft.com/office/drawing/2014/main" id="{FFA6F199-3334-4F1F-B15E-17D4A44726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64" y="3549778"/>
            <a:ext cx="1743456" cy="144706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C91B58-8070-4167-BBA9-D7DD68FFA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370">
            <a:off x="6747555" y="3672476"/>
            <a:ext cx="1976997" cy="132713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4F11BAB-A967-47D3-95D6-BF247BEF22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22" y="1615806"/>
            <a:ext cx="1097375" cy="487722"/>
          </a:xfrm>
          <a:prstGeom prst="rect">
            <a:avLst/>
          </a:prstGeom>
        </p:spPr>
      </p:pic>
      <p:pic>
        <p:nvPicPr>
          <p:cNvPr id="26" name="Image 25" descr="Une image contenant dessin, horloge&#10;&#10;Description générée automatiquement">
            <a:hlinkClick r:id="rId12" action="ppaction://hlinksldjump"/>
            <a:extLst>
              <a:ext uri="{FF2B5EF4-FFF2-40B4-BE49-F238E27FC236}">
                <a16:creationId xmlns:a16="http://schemas.microsoft.com/office/drawing/2014/main" id="{47F1A868-7862-4004-A00E-6464CA06F0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44" y="1896020"/>
            <a:ext cx="1333848" cy="8953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C927A0-6C1A-4A24-8183-3FF7E39F4B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1" y="5343175"/>
            <a:ext cx="756579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9E804DA4-D23F-4637-BC32-8A8AC06C1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41B0DEF-1751-47C0-884F-0CA5B215E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4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97C3BA4-313E-41FA-9C68-663E8AEC4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8" y="-73792"/>
            <a:ext cx="9144000" cy="1715629"/>
          </a:xfrm>
          <a:prstGeom prst="rect">
            <a:avLst/>
          </a:prstGeom>
        </p:spPr>
      </p:pic>
      <p:pic>
        <p:nvPicPr>
          <p:cNvPr id="31" name="x2">
            <a:extLst>
              <a:ext uri="{FF2B5EF4-FFF2-40B4-BE49-F238E27FC236}">
                <a16:creationId xmlns:a16="http://schemas.microsoft.com/office/drawing/2014/main" id="{AD87C164-4D3C-4717-9EB9-7BF8037A9D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19" y="5082545"/>
            <a:ext cx="1298561" cy="1341236"/>
          </a:xfrm>
          <a:prstGeom prst="rect">
            <a:avLst/>
          </a:prstGeom>
        </p:spPr>
      </p:pic>
      <p:pic>
        <p:nvPicPr>
          <p:cNvPr id="32" name="x1">
            <a:extLst>
              <a:ext uri="{FF2B5EF4-FFF2-40B4-BE49-F238E27FC236}">
                <a16:creationId xmlns:a16="http://schemas.microsoft.com/office/drawing/2014/main" id="{4A1824D1-1D3B-49AA-B9EE-1D35CD9BA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2" y="5087874"/>
            <a:ext cx="1298561" cy="1341236"/>
          </a:xfrm>
          <a:prstGeom prst="rect">
            <a:avLst/>
          </a:prstGeom>
        </p:spPr>
      </p:pic>
      <p:pic>
        <p:nvPicPr>
          <p:cNvPr id="33" name="x3">
            <a:extLst>
              <a:ext uri="{FF2B5EF4-FFF2-40B4-BE49-F238E27FC236}">
                <a16:creationId xmlns:a16="http://schemas.microsoft.com/office/drawing/2014/main" id="{51D2E1CE-00BB-436F-B951-08D986545E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1" y="5082545"/>
            <a:ext cx="1298561" cy="1341236"/>
          </a:xfrm>
          <a:prstGeom prst="rect">
            <a:avLst/>
          </a:prstGeom>
        </p:spPr>
      </p:pic>
      <p:pic>
        <p:nvPicPr>
          <p:cNvPr id="5" name="Image 4" descr="Une image contenant objet, horloge, temps, suspendu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49520B34-3082-40C1-AF17-40BAC28C4C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44" y="3217428"/>
            <a:ext cx="2024200" cy="2019323"/>
          </a:xfrm>
          <a:prstGeom prst="rect">
            <a:avLst/>
          </a:prstGeom>
        </p:spPr>
      </p:pic>
      <p:pic>
        <p:nvPicPr>
          <p:cNvPr id="7" name="cuisinier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884829A-CD7B-450F-84CB-BD7C7685B2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36" y="2200088"/>
            <a:ext cx="1813644" cy="2922558"/>
          </a:xfrm>
          <a:prstGeom prst="rect">
            <a:avLst/>
          </a:prstGeom>
        </p:spPr>
      </p:pic>
      <p:pic>
        <p:nvPicPr>
          <p:cNvPr id="9" name="gratuit">
            <a:extLst>
              <a:ext uri="{FF2B5EF4-FFF2-40B4-BE49-F238E27FC236}">
                <a16:creationId xmlns:a16="http://schemas.microsoft.com/office/drawing/2014/main" id="{7AF6A07C-68B0-4F44-A2CF-2CB0CD9D32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57" y="3083677"/>
            <a:ext cx="2300368" cy="21163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C0F1F5-0CD1-47DD-B964-D0AF4C5EDFDF}"/>
              </a:ext>
            </a:extLst>
          </p:cNvPr>
          <p:cNvSpPr/>
          <p:nvPr/>
        </p:nvSpPr>
        <p:spPr>
          <a:xfrm rot="21221654">
            <a:off x="6252960" y="3495266"/>
            <a:ext cx="249914" cy="204403"/>
          </a:xfrm>
          <a:prstGeom prst="rect">
            <a:avLst/>
          </a:prstGeom>
          <a:solidFill>
            <a:srgbClr val="FFD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8" name="buisson" descr="Une image contenant assis, tenant, signe&#10;&#10;Description générée automatiquement">
            <a:extLst>
              <a:ext uri="{FF2B5EF4-FFF2-40B4-BE49-F238E27FC236}">
                <a16:creationId xmlns:a16="http://schemas.microsoft.com/office/drawing/2014/main" id="{47EA882C-94DA-4AD0-B601-FE9226797A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8" y="3505495"/>
            <a:ext cx="2184676" cy="15620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8CEA33D-57FA-4A34-AF39-0DD26D5889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4" y="5344157"/>
            <a:ext cx="8242506" cy="676715"/>
          </a:xfrm>
          <a:prstGeom prst="rect">
            <a:avLst/>
          </a:prstGeom>
        </p:spPr>
      </p:pic>
      <p:pic>
        <p:nvPicPr>
          <p:cNvPr id="8" name="Image 7" descr="Une image contenant dessin, signe, assiette&#10;&#10;Description générée automatiquement">
            <a:extLst>
              <a:ext uri="{FF2B5EF4-FFF2-40B4-BE49-F238E27FC236}">
                <a16:creationId xmlns:a16="http://schemas.microsoft.com/office/drawing/2014/main" id="{5E9C11D4-22C6-4C38-A986-2C27F92E73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7" y="1662752"/>
            <a:ext cx="1639966" cy="1225402"/>
          </a:xfrm>
          <a:prstGeom prst="rect">
            <a:avLst/>
          </a:prstGeom>
        </p:spPr>
      </p:pic>
      <p:pic>
        <p:nvPicPr>
          <p:cNvPr id="6" name="Image 5" descr="Une image contenant signe&#10;&#10;Description générée automatiquement">
            <a:extLst>
              <a:ext uri="{FF2B5EF4-FFF2-40B4-BE49-F238E27FC236}">
                <a16:creationId xmlns:a16="http://schemas.microsoft.com/office/drawing/2014/main" id="{EB1B5E05-5018-43D7-9222-E32B4C8C07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44" y="3364939"/>
            <a:ext cx="64013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BDB88C0D-8FB7-4576-9838-C8A004BFE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5E006BF-038F-4C53-8DF7-E51DC1DFF4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08" y="6524626"/>
            <a:ext cx="1701904" cy="2909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49E9E9C-EA9D-41C9-B42D-BB9086A33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63" y="2806558"/>
            <a:ext cx="2923225" cy="39207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6D6A009-D2B3-4AC2-BC9F-5559509E6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934" y="1069173"/>
            <a:ext cx="2228082" cy="198501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AFC6B61-83A1-443F-8FFE-09ABC87F8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082358" y="4264825"/>
            <a:ext cx="2285999" cy="2036618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hlinkClick r:id="rId7" action="ppaction://hlinksldjump"/>
            <a:extLst>
              <a:ext uri="{FF2B5EF4-FFF2-40B4-BE49-F238E27FC236}">
                <a16:creationId xmlns:a16="http://schemas.microsoft.com/office/drawing/2014/main" id="{5DDE5294-BFD8-4D43-A011-CAE17B0887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42" y="4331584"/>
            <a:ext cx="1487553" cy="1938696"/>
          </a:xfrm>
          <a:prstGeom prst="rect">
            <a:avLst/>
          </a:prstGeom>
        </p:spPr>
      </p:pic>
      <p:pic>
        <p:nvPicPr>
          <p:cNvPr id="27" name="Image 26">
            <a:hlinkClick r:id="rId9" action="ppaction://hlinksldjump"/>
            <a:extLst>
              <a:ext uri="{FF2B5EF4-FFF2-40B4-BE49-F238E27FC236}">
                <a16:creationId xmlns:a16="http://schemas.microsoft.com/office/drawing/2014/main" id="{504BCD0E-452B-4F41-A193-914A534BE9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58" y="861014"/>
            <a:ext cx="2261812" cy="193869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E5C83CE-7214-4FEC-B8F7-226321B76A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572136" y="4146043"/>
            <a:ext cx="2706764" cy="1853417"/>
          </a:xfrm>
          <a:prstGeom prst="rect">
            <a:avLst/>
          </a:prstGeom>
        </p:spPr>
      </p:pic>
      <p:pic>
        <p:nvPicPr>
          <p:cNvPr id="29" name="Image 28">
            <a:hlinkClick r:id="rId12" action="ppaction://hlinksldjump"/>
            <a:extLst>
              <a:ext uri="{FF2B5EF4-FFF2-40B4-BE49-F238E27FC236}">
                <a16:creationId xmlns:a16="http://schemas.microsoft.com/office/drawing/2014/main" id="{7518B055-DBFC-450F-A518-29E5FCDD7E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4" y="3732315"/>
            <a:ext cx="1219306" cy="2706859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623C1BFF-CA93-45E6-BEE4-816078A7DF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5963463" y="1253760"/>
            <a:ext cx="3255732" cy="1867384"/>
          </a:xfrm>
          <a:prstGeom prst="rect">
            <a:avLst/>
          </a:prstGeom>
        </p:spPr>
      </p:pic>
      <p:pic>
        <p:nvPicPr>
          <p:cNvPr id="31" name="Image 30">
            <a:hlinkClick r:id="rId14" action="ppaction://hlinksldjump"/>
            <a:extLst>
              <a:ext uri="{FF2B5EF4-FFF2-40B4-BE49-F238E27FC236}">
                <a16:creationId xmlns:a16="http://schemas.microsoft.com/office/drawing/2014/main" id="{6F22157D-F60F-4E60-A84C-4F49A27AC6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39" y="729680"/>
            <a:ext cx="1688738" cy="285927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A134BB7E-24CD-4745-A525-BC9C4A7979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225" y="897273"/>
            <a:ext cx="2288584" cy="2524085"/>
          </a:xfrm>
          <a:prstGeom prst="rect">
            <a:avLst/>
          </a:prstGeom>
        </p:spPr>
      </p:pic>
      <p:pic>
        <p:nvPicPr>
          <p:cNvPr id="19" name="Image 18">
            <a:hlinkClick r:id="rId17" action="ppaction://hlinksldjump"/>
            <a:extLst>
              <a:ext uri="{FF2B5EF4-FFF2-40B4-BE49-F238E27FC236}">
                <a16:creationId xmlns:a16="http://schemas.microsoft.com/office/drawing/2014/main" id="{51CCE49B-A37D-42F4-B5DB-69BA54A746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1" y="970142"/>
            <a:ext cx="1871634" cy="193869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94B2CE08-33E9-452E-8EFA-2E02BC15B7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88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9E804DA4-D23F-4637-BC32-8A8AC06C1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41B0DEF-1751-47C0-884F-0CA5B215E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4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97C3BA4-313E-41FA-9C68-663E8AEC4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8" y="-73792"/>
            <a:ext cx="9144000" cy="1715629"/>
          </a:xfrm>
          <a:prstGeom prst="rect">
            <a:avLst/>
          </a:prstGeom>
        </p:spPr>
      </p:pic>
      <p:pic>
        <p:nvPicPr>
          <p:cNvPr id="32" name="x1">
            <a:extLst>
              <a:ext uri="{FF2B5EF4-FFF2-40B4-BE49-F238E27FC236}">
                <a16:creationId xmlns:a16="http://schemas.microsoft.com/office/drawing/2014/main" id="{4A1824D1-1D3B-49AA-B9EE-1D35CD9BA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2" y="5087874"/>
            <a:ext cx="1298561" cy="1341236"/>
          </a:xfrm>
          <a:prstGeom prst="rect">
            <a:avLst/>
          </a:prstGeom>
        </p:spPr>
      </p:pic>
      <p:pic>
        <p:nvPicPr>
          <p:cNvPr id="33" name="x3">
            <a:extLst>
              <a:ext uri="{FF2B5EF4-FFF2-40B4-BE49-F238E27FC236}">
                <a16:creationId xmlns:a16="http://schemas.microsoft.com/office/drawing/2014/main" id="{51D2E1CE-00BB-436F-B951-08D986545E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1" y="5082545"/>
            <a:ext cx="1298561" cy="1341236"/>
          </a:xfrm>
          <a:prstGeom prst="rect">
            <a:avLst/>
          </a:prstGeom>
        </p:spPr>
      </p:pic>
      <p:pic>
        <p:nvPicPr>
          <p:cNvPr id="5" name="Image 4" descr="Une image contenant objet, horloge, temps, suspendu&#10;&#10;Description générée automatiquement">
            <a:extLst>
              <a:ext uri="{FF2B5EF4-FFF2-40B4-BE49-F238E27FC236}">
                <a16:creationId xmlns:a16="http://schemas.microsoft.com/office/drawing/2014/main" id="{49520B34-3082-40C1-AF17-40BAC28C4C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44" y="3217428"/>
            <a:ext cx="2024200" cy="2019323"/>
          </a:xfrm>
          <a:prstGeom prst="rect">
            <a:avLst/>
          </a:prstGeom>
        </p:spPr>
      </p:pic>
      <p:pic>
        <p:nvPicPr>
          <p:cNvPr id="7" name="cuisinier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884829A-CD7B-450F-84CB-BD7C7685B2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36" y="2200088"/>
            <a:ext cx="1813644" cy="2922558"/>
          </a:xfrm>
          <a:prstGeom prst="rect">
            <a:avLst/>
          </a:prstGeom>
        </p:spPr>
      </p:pic>
      <p:pic>
        <p:nvPicPr>
          <p:cNvPr id="9" name="Image 8">
            <a:hlinkClick r:id="rId10" action="ppaction://hlinksldjump"/>
            <a:extLst>
              <a:ext uri="{FF2B5EF4-FFF2-40B4-BE49-F238E27FC236}">
                <a16:creationId xmlns:a16="http://schemas.microsoft.com/office/drawing/2014/main" id="{7AF6A07C-68B0-4F44-A2CF-2CB0CD9D32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57" y="3083677"/>
            <a:ext cx="2300368" cy="21163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C0F1F5-0CD1-47DD-B964-D0AF4C5EDFDF}"/>
              </a:ext>
            </a:extLst>
          </p:cNvPr>
          <p:cNvSpPr/>
          <p:nvPr/>
        </p:nvSpPr>
        <p:spPr>
          <a:xfrm rot="21221654">
            <a:off x="6252960" y="3495266"/>
            <a:ext cx="249914" cy="204403"/>
          </a:xfrm>
          <a:prstGeom prst="rect">
            <a:avLst/>
          </a:prstGeom>
          <a:solidFill>
            <a:srgbClr val="FFD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8" name="buisson" descr="Une image contenant assis, tenant, signe&#10;&#10;Description générée automatiquement">
            <a:extLst>
              <a:ext uri="{FF2B5EF4-FFF2-40B4-BE49-F238E27FC236}">
                <a16:creationId xmlns:a16="http://schemas.microsoft.com/office/drawing/2014/main" id="{47EA882C-94DA-4AD0-B601-FE9226797A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8" y="3505495"/>
            <a:ext cx="2184676" cy="15620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9E9CCED-C145-4FBD-90A6-FC0F4BB732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6" y="5338866"/>
            <a:ext cx="8242506" cy="676715"/>
          </a:xfrm>
          <a:prstGeom prst="rect">
            <a:avLst/>
          </a:prstGeom>
        </p:spPr>
      </p:pic>
      <p:pic>
        <p:nvPicPr>
          <p:cNvPr id="8" name="Image 7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DC21920D-C688-4599-8C36-2CFF4ABCEC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7" y="1662751"/>
            <a:ext cx="1639966" cy="1225402"/>
          </a:xfrm>
          <a:prstGeom prst="rect">
            <a:avLst/>
          </a:prstGeom>
        </p:spPr>
      </p:pic>
      <p:pic>
        <p:nvPicPr>
          <p:cNvPr id="3" name="Imag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5826F3D6-E63E-4AB8-B6E1-359855B933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44" y="3364939"/>
            <a:ext cx="64013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9E804DA4-D23F-4637-BC32-8A8AC06C1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41B0DEF-1751-47C0-884F-0CA5B215E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4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97C3BA4-313E-41FA-9C68-663E8AEC4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8" y="-73792"/>
            <a:ext cx="9144000" cy="1715629"/>
          </a:xfrm>
          <a:prstGeom prst="rect">
            <a:avLst/>
          </a:prstGeom>
        </p:spPr>
      </p:pic>
      <p:pic>
        <p:nvPicPr>
          <p:cNvPr id="33" name="x3">
            <a:extLst>
              <a:ext uri="{FF2B5EF4-FFF2-40B4-BE49-F238E27FC236}">
                <a16:creationId xmlns:a16="http://schemas.microsoft.com/office/drawing/2014/main" id="{51D2E1CE-00BB-436F-B951-08D986545E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1" y="5082545"/>
            <a:ext cx="1298561" cy="1341236"/>
          </a:xfrm>
          <a:prstGeom prst="rect">
            <a:avLst/>
          </a:prstGeom>
        </p:spPr>
      </p:pic>
      <p:pic>
        <p:nvPicPr>
          <p:cNvPr id="5" name="Image 4" descr="Une image contenant objet, horloge, temps, suspendu&#10;&#10;Description générée automatiquement">
            <a:extLst>
              <a:ext uri="{FF2B5EF4-FFF2-40B4-BE49-F238E27FC236}">
                <a16:creationId xmlns:a16="http://schemas.microsoft.com/office/drawing/2014/main" id="{49520B34-3082-40C1-AF17-40BAC28C4C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44" y="3217428"/>
            <a:ext cx="2024200" cy="2019323"/>
          </a:xfrm>
          <a:prstGeom prst="rect">
            <a:avLst/>
          </a:prstGeom>
        </p:spPr>
      </p:pic>
      <p:pic>
        <p:nvPicPr>
          <p:cNvPr id="7" name="cuisinier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884829A-CD7B-450F-84CB-BD7C7685B2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36" y="2200088"/>
            <a:ext cx="1813644" cy="29225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F6A07C-68B0-4F44-A2CF-2CB0CD9D32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57" y="3083677"/>
            <a:ext cx="2300368" cy="21163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C0F1F5-0CD1-47DD-B964-D0AF4C5EDFDF}"/>
              </a:ext>
            </a:extLst>
          </p:cNvPr>
          <p:cNvSpPr/>
          <p:nvPr/>
        </p:nvSpPr>
        <p:spPr>
          <a:xfrm rot="21221654">
            <a:off x="6252960" y="3495266"/>
            <a:ext cx="249914" cy="204403"/>
          </a:xfrm>
          <a:prstGeom prst="rect">
            <a:avLst/>
          </a:prstGeom>
          <a:solidFill>
            <a:srgbClr val="FFD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8" name="Image 47" descr="Une image contenant assis, tenant, signe&#10;&#10;Description générée automatiquement">
            <a:hlinkClick r:id="rId11" action="ppaction://hlinksldjump"/>
            <a:extLst>
              <a:ext uri="{FF2B5EF4-FFF2-40B4-BE49-F238E27FC236}">
                <a16:creationId xmlns:a16="http://schemas.microsoft.com/office/drawing/2014/main" id="{47EA882C-94DA-4AD0-B601-FE9226797A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8" y="3505495"/>
            <a:ext cx="2184676" cy="15620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1BFF78B-C47C-4E20-A58E-E9B4D8E293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4" y="5345153"/>
            <a:ext cx="8242506" cy="676715"/>
          </a:xfrm>
          <a:prstGeom prst="rect">
            <a:avLst/>
          </a:prstGeom>
        </p:spPr>
      </p:pic>
      <p:pic>
        <p:nvPicPr>
          <p:cNvPr id="8" name="Image 7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E45ABF31-C490-454E-99D7-791B7B589E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7" y="1662752"/>
            <a:ext cx="1639966" cy="1225402"/>
          </a:xfrm>
          <a:prstGeom prst="rect">
            <a:avLst/>
          </a:prstGeom>
        </p:spPr>
      </p:pic>
      <p:pic>
        <p:nvPicPr>
          <p:cNvPr id="3" name="Imag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CB328541-E2FE-43C1-826F-3A3B06C8F3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44" y="3364939"/>
            <a:ext cx="64013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0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9E804DA4-D23F-4637-BC32-8A8AC06C1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41B0DEF-1751-47C0-884F-0CA5B215E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4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97C3BA4-313E-41FA-9C68-663E8AEC4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8" y="-73792"/>
            <a:ext cx="9144000" cy="1715629"/>
          </a:xfrm>
          <a:prstGeom prst="rect">
            <a:avLst/>
          </a:prstGeom>
        </p:spPr>
      </p:pic>
      <p:pic>
        <p:nvPicPr>
          <p:cNvPr id="5" name="Image 4" descr="Une image contenant objet, horloge, temps, suspendu&#10;&#10;Description générée automatiquement">
            <a:extLst>
              <a:ext uri="{FF2B5EF4-FFF2-40B4-BE49-F238E27FC236}">
                <a16:creationId xmlns:a16="http://schemas.microsoft.com/office/drawing/2014/main" id="{49520B34-3082-40C1-AF17-40BAC28C4C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44" y="3217428"/>
            <a:ext cx="2024200" cy="2019323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C884829A-CD7B-450F-84CB-BD7C7685B2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36" y="2200088"/>
            <a:ext cx="1813644" cy="29225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F6A07C-68B0-4F44-A2CF-2CB0CD9D32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57" y="3083677"/>
            <a:ext cx="2300368" cy="21163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C0F1F5-0CD1-47DD-B964-D0AF4C5EDFDF}"/>
              </a:ext>
            </a:extLst>
          </p:cNvPr>
          <p:cNvSpPr/>
          <p:nvPr/>
        </p:nvSpPr>
        <p:spPr>
          <a:xfrm rot="21221654">
            <a:off x="6252960" y="3495266"/>
            <a:ext cx="249914" cy="204403"/>
          </a:xfrm>
          <a:prstGeom prst="rect">
            <a:avLst/>
          </a:prstGeom>
          <a:solidFill>
            <a:srgbClr val="FFD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8" name="Image 47" descr="Une image contenant assis, tenant, signe&#10;&#10;Description générée automatiquement">
            <a:extLst>
              <a:ext uri="{FF2B5EF4-FFF2-40B4-BE49-F238E27FC236}">
                <a16:creationId xmlns:a16="http://schemas.microsoft.com/office/drawing/2014/main" id="{47EA882C-94DA-4AD0-B601-FE9226797A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8" y="3505495"/>
            <a:ext cx="2184676" cy="15620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8CDDA1-8BAF-45E6-A79B-7F181671E0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6" y="5342537"/>
            <a:ext cx="8181541" cy="676715"/>
          </a:xfrm>
          <a:prstGeom prst="rect">
            <a:avLst/>
          </a:prstGeom>
        </p:spPr>
      </p:pic>
      <p:pic>
        <p:nvPicPr>
          <p:cNvPr id="8" name="Image 7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0B920981-5B81-4432-A501-F2A6F7D9DF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7" y="1662750"/>
            <a:ext cx="1639966" cy="1225402"/>
          </a:xfrm>
          <a:prstGeom prst="rect">
            <a:avLst/>
          </a:prstGeom>
        </p:spPr>
      </p:pic>
      <p:pic>
        <p:nvPicPr>
          <p:cNvPr id="3" name="Imag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12A9D462-2B04-4272-8619-CC4B5659D4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44" y="3364939"/>
            <a:ext cx="64013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9E804DA4-D23F-4637-BC32-8A8AC06C1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41B0DEF-1751-47C0-884F-0CA5B215E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4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97C3BA4-313E-41FA-9C68-663E8AEC4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8" y="-73792"/>
            <a:ext cx="9144000" cy="1715629"/>
          </a:xfrm>
          <a:prstGeom prst="rect">
            <a:avLst/>
          </a:prstGeom>
        </p:spPr>
      </p:pic>
      <p:pic>
        <p:nvPicPr>
          <p:cNvPr id="5" name="Image 4" descr="Une image contenant objet, horloge, temps, suspendu&#10;&#10;Description générée automatiquement">
            <a:extLst>
              <a:ext uri="{FF2B5EF4-FFF2-40B4-BE49-F238E27FC236}">
                <a16:creationId xmlns:a16="http://schemas.microsoft.com/office/drawing/2014/main" id="{49520B34-3082-40C1-AF17-40BAC28C4C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44" y="3217428"/>
            <a:ext cx="2024200" cy="2019323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884829A-CD7B-450F-84CB-BD7C7685B2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36" y="2200088"/>
            <a:ext cx="1813644" cy="29225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F6A07C-68B0-4F44-A2CF-2CB0CD9D32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57" y="3083677"/>
            <a:ext cx="2300368" cy="21163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C0F1F5-0CD1-47DD-B964-D0AF4C5EDFDF}"/>
              </a:ext>
            </a:extLst>
          </p:cNvPr>
          <p:cNvSpPr/>
          <p:nvPr/>
        </p:nvSpPr>
        <p:spPr>
          <a:xfrm rot="21221654">
            <a:off x="6252960" y="3495266"/>
            <a:ext cx="249914" cy="204403"/>
          </a:xfrm>
          <a:prstGeom prst="rect">
            <a:avLst/>
          </a:prstGeom>
          <a:solidFill>
            <a:srgbClr val="FFD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8" name="Image 47" descr="Une image contenant assis, tenant, signe&#10;&#10;Description générée automatiquement">
            <a:extLst>
              <a:ext uri="{FF2B5EF4-FFF2-40B4-BE49-F238E27FC236}">
                <a16:creationId xmlns:a16="http://schemas.microsoft.com/office/drawing/2014/main" id="{47EA882C-94DA-4AD0-B601-FE9226797A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8" y="3505495"/>
            <a:ext cx="2184676" cy="15620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185CC34-2D19-42A3-AF8C-82CF70BB52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22" y="1615800"/>
            <a:ext cx="1097375" cy="487722"/>
          </a:xfrm>
          <a:prstGeom prst="rect">
            <a:avLst/>
          </a:prstGeom>
        </p:spPr>
      </p:pic>
      <p:pic>
        <p:nvPicPr>
          <p:cNvPr id="21" name="Image 20" descr="Une image contenant dessin, horloge&#10;&#10;Description générée automatiquement">
            <a:hlinkClick r:id="rId12" action="ppaction://hlinksldjump"/>
            <a:extLst>
              <a:ext uri="{FF2B5EF4-FFF2-40B4-BE49-F238E27FC236}">
                <a16:creationId xmlns:a16="http://schemas.microsoft.com/office/drawing/2014/main" id="{7A7C8280-0155-478D-83D2-5CA58DE5B0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44" y="1896014"/>
            <a:ext cx="1333848" cy="8953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5626AA9-5B7B-49D5-89C8-BED4CEFFD7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4" y="5341627"/>
            <a:ext cx="8029128" cy="676715"/>
          </a:xfrm>
          <a:prstGeom prst="rect">
            <a:avLst/>
          </a:prstGeom>
        </p:spPr>
      </p:pic>
      <p:pic>
        <p:nvPicPr>
          <p:cNvPr id="3" name="Imag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607B883E-D921-4D90-8714-A6833BF8A6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44" y="3364939"/>
            <a:ext cx="64013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0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F0F21DBC-E82E-4913-9B2D-5B3956CCB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3" name="star1" descr="Une image contenant signe, arrêt, avion, horloge&#10;&#10;Description générée automatiquement">
            <a:extLst>
              <a:ext uri="{FF2B5EF4-FFF2-40B4-BE49-F238E27FC236}">
                <a16:creationId xmlns:a16="http://schemas.microsoft.com/office/drawing/2014/main" id="{49B10ED4-3816-4E95-93AA-F331EFBEB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2" y="1225341"/>
            <a:ext cx="1714431" cy="1601769"/>
          </a:xfrm>
          <a:prstGeom prst="rect">
            <a:avLst/>
          </a:prstGeom>
        </p:spPr>
      </p:pic>
      <p:pic>
        <p:nvPicPr>
          <p:cNvPr id="4" name="star3" descr="Une image contenant signe, arrêt, avion, horloge&#10;&#10;Description générée automatiquement">
            <a:extLst>
              <a:ext uri="{FF2B5EF4-FFF2-40B4-BE49-F238E27FC236}">
                <a16:creationId xmlns:a16="http://schemas.microsoft.com/office/drawing/2014/main" id="{77E1E443-02BF-42D5-8396-89CEBC4EF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86" y="1252347"/>
            <a:ext cx="1714431" cy="1601769"/>
          </a:xfrm>
          <a:prstGeom prst="rect">
            <a:avLst/>
          </a:prstGeom>
        </p:spPr>
      </p:pic>
      <p:pic>
        <p:nvPicPr>
          <p:cNvPr id="5" name="star2">
            <a:extLst>
              <a:ext uri="{FF2B5EF4-FFF2-40B4-BE49-F238E27FC236}">
                <a16:creationId xmlns:a16="http://schemas.microsoft.com/office/drawing/2014/main" id="{5101A917-0634-4105-8E91-EAC1CF6A8E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64" y="1196167"/>
            <a:ext cx="1654051" cy="1592024"/>
          </a:xfrm>
          <a:prstGeom prst="rect">
            <a:avLst/>
          </a:prstGeom>
        </p:spPr>
      </p:pic>
      <p:pic>
        <p:nvPicPr>
          <p:cNvPr id="6" name="star4">
            <a:extLst>
              <a:ext uri="{FF2B5EF4-FFF2-40B4-BE49-F238E27FC236}">
                <a16:creationId xmlns:a16="http://schemas.microsoft.com/office/drawing/2014/main" id="{B3025C8C-E4E9-4606-87FB-68E995B48A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75" y="1209652"/>
            <a:ext cx="1654051" cy="1592024"/>
          </a:xfrm>
          <a:prstGeom prst="rect">
            <a:avLst/>
          </a:prstGeom>
        </p:spPr>
      </p:pic>
      <p:pic>
        <p:nvPicPr>
          <p:cNvPr id="7" name="star6" descr="Une image contenant signe, arrêt, avion, horloge&#10;&#10;Description générée automatiquement">
            <a:extLst>
              <a:ext uri="{FF2B5EF4-FFF2-40B4-BE49-F238E27FC236}">
                <a16:creationId xmlns:a16="http://schemas.microsoft.com/office/drawing/2014/main" id="{AC996306-86EA-46DC-9287-C9A6C74DF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695" y="3161178"/>
            <a:ext cx="1714431" cy="1601769"/>
          </a:xfrm>
          <a:prstGeom prst="rect">
            <a:avLst/>
          </a:prstGeom>
        </p:spPr>
      </p:pic>
      <p:pic>
        <p:nvPicPr>
          <p:cNvPr id="8" name="star5">
            <a:extLst>
              <a:ext uri="{FF2B5EF4-FFF2-40B4-BE49-F238E27FC236}">
                <a16:creationId xmlns:a16="http://schemas.microsoft.com/office/drawing/2014/main" id="{792E000E-CAC3-4302-805B-FFABD900F0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3" y="3119066"/>
            <a:ext cx="1654051" cy="1592024"/>
          </a:xfrm>
          <a:prstGeom prst="rect">
            <a:avLst/>
          </a:prstGeom>
        </p:spPr>
      </p:pic>
      <p:pic>
        <p:nvPicPr>
          <p:cNvPr id="9" name="star8" descr="Une image contenant signe, arrêt, avion, horloge&#10;&#10;Description générée automatiquement">
            <a:extLst>
              <a:ext uri="{FF2B5EF4-FFF2-40B4-BE49-F238E27FC236}">
                <a16:creationId xmlns:a16="http://schemas.microsoft.com/office/drawing/2014/main" id="{4D45F141-0288-4D68-BF61-DC43E452A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49" y="3145791"/>
            <a:ext cx="1714431" cy="1601769"/>
          </a:xfrm>
          <a:prstGeom prst="rect">
            <a:avLst/>
          </a:prstGeom>
        </p:spPr>
      </p:pic>
      <p:pic>
        <p:nvPicPr>
          <p:cNvPr id="10" name="star7">
            <a:extLst>
              <a:ext uri="{FF2B5EF4-FFF2-40B4-BE49-F238E27FC236}">
                <a16:creationId xmlns:a16="http://schemas.microsoft.com/office/drawing/2014/main" id="{806EEB61-EFA5-47F5-A120-ED566C3146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27" y="3117747"/>
            <a:ext cx="1654051" cy="1592024"/>
          </a:xfrm>
          <a:prstGeom prst="rect">
            <a:avLst/>
          </a:prstGeom>
        </p:spPr>
      </p:pic>
      <p:pic>
        <p:nvPicPr>
          <p:cNvPr id="14" name="star9" descr="Une image contenant signe, arrêt, avion, horloge&#10;&#10;Description générée automatiquement">
            <a:extLst>
              <a:ext uri="{FF2B5EF4-FFF2-40B4-BE49-F238E27FC236}">
                <a16:creationId xmlns:a16="http://schemas.microsoft.com/office/drawing/2014/main" id="{6C46B478-7736-4B13-952F-4D57B7638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906250"/>
            <a:ext cx="1714431" cy="1601769"/>
          </a:xfrm>
          <a:prstGeom prst="rect">
            <a:avLst/>
          </a:prstGeom>
        </p:spPr>
      </p:pic>
      <p:pic>
        <p:nvPicPr>
          <p:cNvPr id="17" name="star11" descr="Une image contenant signe, arrêt, avion, horloge&#10;&#10;Description générée automatiquement">
            <a:extLst>
              <a:ext uri="{FF2B5EF4-FFF2-40B4-BE49-F238E27FC236}">
                <a16:creationId xmlns:a16="http://schemas.microsoft.com/office/drawing/2014/main" id="{961D4D8E-4E26-4105-9CC4-7870AFF19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7" y="4919188"/>
            <a:ext cx="1714431" cy="1601769"/>
          </a:xfrm>
          <a:prstGeom prst="rect">
            <a:avLst/>
          </a:prstGeom>
        </p:spPr>
      </p:pic>
      <p:pic>
        <p:nvPicPr>
          <p:cNvPr id="19" name="star10">
            <a:extLst>
              <a:ext uri="{FF2B5EF4-FFF2-40B4-BE49-F238E27FC236}">
                <a16:creationId xmlns:a16="http://schemas.microsoft.com/office/drawing/2014/main" id="{2ABAD781-E336-4040-9C46-DAACE564E8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75" y="4877076"/>
            <a:ext cx="1654051" cy="1592024"/>
          </a:xfrm>
          <a:prstGeom prst="rect">
            <a:avLst/>
          </a:prstGeom>
        </p:spPr>
      </p:pic>
      <p:pic>
        <p:nvPicPr>
          <p:cNvPr id="21" name="star12">
            <a:extLst>
              <a:ext uri="{FF2B5EF4-FFF2-40B4-BE49-F238E27FC236}">
                <a16:creationId xmlns:a16="http://schemas.microsoft.com/office/drawing/2014/main" id="{EB512502-C467-43E2-A9EA-D97F0D84B6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86" y="4890561"/>
            <a:ext cx="1654051" cy="15920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99CE0CA-BCFF-4BC5-896C-51C9CF0DDA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3" y="181246"/>
            <a:ext cx="9144000" cy="67056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9BF3E9B-2E1C-4EC4-94F1-BFD7ED2BFE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56" y="-128369"/>
            <a:ext cx="9144000" cy="1656733"/>
          </a:xfrm>
          <a:prstGeom prst="rect">
            <a:avLst/>
          </a:prstGeom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D5737DDB-5630-46B9-93CD-51472FDE5B3E}"/>
              </a:ext>
            </a:extLst>
          </p:cNvPr>
          <p:cNvSpPr/>
          <p:nvPr/>
        </p:nvSpPr>
        <p:spPr>
          <a:xfrm>
            <a:off x="7595694" y="105903"/>
            <a:ext cx="1393558" cy="5712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6" name="Image 35">
            <a:hlinkClick r:id="rId9" action="ppaction://hlinksldjump"/>
            <a:extLst>
              <a:ext uri="{FF2B5EF4-FFF2-40B4-BE49-F238E27FC236}">
                <a16:creationId xmlns:a16="http://schemas.microsoft.com/office/drawing/2014/main" id="{2E2C8A8C-845B-4C8F-A938-260C3C44CE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78" y="86802"/>
            <a:ext cx="1072989" cy="676715"/>
          </a:xfrm>
          <a:prstGeom prst="rect">
            <a:avLst/>
          </a:prstGeom>
        </p:spPr>
      </p:pic>
      <p:pic>
        <p:nvPicPr>
          <p:cNvPr id="39" name="épuisé">
            <a:extLst>
              <a:ext uri="{FF2B5EF4-FFF2-40B4-BE49-F238E27FC236}">
                <a16:creationId xmlns:a16="http://schemas.microsoft.com/office/drawing/2014/main" id="{44043A5E-63D7-4145-8266-27916C7355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05" y="3528985"/>
            <a:ext cx="1737511" cy="810838"/>
          </a:xfrm>
          <a:prstGeom prst="rect">
            <a:avLst/>
          </a:prstGeom>
        </p:spPr>
      </p:pic>
      <p:pic>
        <p:nvPicPr>
          <p:cNvPr id="41" name="étui">
            <a:extLst>
              <a:ext uri="{FF2B5EF4-FFF2-40B4-BE49-F238E27FC236}">
                <a16:creationId xmlns:a16="http://schemas.microsoft.com/office/drawing/2014/main" id="{D43AFA09-4EF8-45C1-B755-95C0559900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6" y="1499560"/>
            <a:ext cx="1249788" cy="1261981"/>
          </a:xfrm>
          <a:prstGeom prst="rect">
            <a:avLst/>
          </a:prstGeom>
        </p:spPr>
      </p:pic>
      <p:pic>
        <p:nvPicPr>
          <p:cNvPr id="43" name="fruit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7E9C5F6-E198-48C5-8102-8B885AB89C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77" y="3399520"/>
            <a:ext cx="1390008" cy="1261981"/>
          </a:xfrm>
          <a:prstGeom prst="rect">
            <a:avLst/>
          </a:prstGeom>
        </p:spPr>
      </p:pic>
      <p:pic>
        <p:nvPicPr>
          <p:cNvPr id="46" name="fuite">
            <a:extLst>
              <a:ext uri="{FF2B5EF4-FFF2-40B4-BE49-F238E27FC236}">
                <a16:creationId xmlns:a16="http://schemas.microsoft.com/office/drawing/2014/main" id="{A0DF5B88-529F-4B39-8528-3557BD84E8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62" y="1560249"/>
            <a:ext cx="1463167" cy="1261981"/>
          </a:xfrm>
          <a:prstGeom prst="rect">
            <a:avLst/>
          </a:prstGeom>
        </p:spPr>
      </p:pic>
      <p:pic>
        <p:nvPicPr>
          <p:cNvPr id="50" name="lui">
            <a:extLst>
              <a:ext uri="{FF2B5EF4-FFF2-40B4-BE49-F238E27FC236}">
                <a16:creationId xmlns:a16="http://schemas.microsoft.com/office/drawing/2014/main" id="{90DB67CA-60F3-45E7-92F3-811428BEDD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1" y="3655304"/>
            <a:ext cx="914479" cy="804742"/>
          </a:xfrm>
          <a:prstGeom prst="rect">
            <a:avLst/>
          </a:prstGeom>
        </p:spPr>
      </p:pic>
      <p:pic>
        <p:nvPicPr>
          <p:cNvPr id="72" name="minuit">
            <a:extLst>
              <a:ext uri="{FF2B5EF4-FFF2-40B4-BE49-F238E27FC236}">
                <a16:creationId xmlns:a16="http://schemas.microsoft.com/office/drawing/2014/main" id="{91627F25-EEF7-4010-BA41-A1354C76AC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85" y="5434560"/>
            <a:ext cx="1664352" cy="810838"/>
          </a:xfrm>
          <a:prstGeom prst="rect">
            <a:avLst/>
          </a:prstGeom>
        </p:spPr>
      </p:pic>
      <p:pic>
        <p:nvPicPr>
          <p:cNvPr id="74" name="nuit">
            <a:extLst>
              <a:ext uri="{FF2B5EF4-FFF2-40B4-BE49-F238E27FC236}">
                <a16:creationId xmlns:a16="http://schemas.microsoft.com/office/drawing/2014/main" id="{92B92290-D26B-433B-9C74-7ABF0323DD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10" y="1499560"/>
            <a:ext cx="1225402" cy="1268078"/>
          </a:xfrm>
          <a:prstGeom prst="rect">
            <a:avLst/>
          </a:prstGeom>
        </p:spPr>
      </p:pic>
      <p:pic>
        <p:nvPicPr>
          <p:cNvPr id="76" name="parapluie">
            <a:extLst>
              <a:ext uri="{FF2B5EF4-FFF2-40B4-BE49-F238E27FC236}">
                <a16:creationId xmlns:a16="http://schemas.microsoft.com/office/drawing/2014/main" id="{6B5CCE2C-392F-4016-8E8C-0B35BC8A3B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7" y="5230199"/>
            <a:ext cx="2408129" cy="1261981"/>
          </a:xfrm>
          <a:prstGeom prst="rect">
            <a:avLst/>
          </a:prstGeom>
        </p:spPr>
      </p:pic>
      <p:pic>
        <p:nvPicPr>
          <p:cNvPr id="78" name="pluie">
            <a:extLst>
              <a:ext uri="{FF2B5EF4-FFF2-40B4-BE49-F238E27FC236}">
                <a16:creationId xmlns:a16="http://schemas.microsoft.com/office/drawing/2014/main" id="{4405B051-04F9-4ABB-9843-F68068699D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67" y="3399521"/>
            <a:ext cx="1420491" cy="1261981"/>
          </a:xfrm>
          <a:prstGeom prst="rect">
            <a:avLst/>
          </a:prstGeom>
        </p:spPr>
      </p:pic>
      <p:pic>
        <p:nvPicPr>
          <p:cNvPr id="80" name="suite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3C72682-1900-4155-B4E5-DCC04E86C0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0" y="5202122"/>
            <a:ext cx="1457070" cy="1261981"/>
          </a:xfrm>
          <a:prstGeom prst="rect">
            <a:avLst/>
          </a:prstGeom>
        </p:spPr>
      </p:pic>
      <p:pic>
        <p:nvPicPr>
          <p:cNvPr id="83" name="truite">
            <a:extLst>
              <a:ext uri="{FF2B5EF4-FFF2-40B4-BE49-F238E27FC236}">
                <a16:creationId xmlns:a16="http://schemas.microsoft.com/office/drawing/2014/main" id="{597D1FD8-F6FB-4C5E-953B-27360104419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39" y="5211378"/>
            <a:ext cx="1603387" cy="1261981"/>
          </a:xfrm>
          <a:prstGeom prst="rect">
            <a:avLst/>
          </a:prstGeom>
        </p:spPr>
      </p:pic>
      <p:pic>
        <p:nvPicPr>
          <p:cNvPr id="86" name="tuile">
            <a:extLst>
              <a:ext uri="{FF2B5EF4-FFF2-40B4-BE49-F238E27FC236}">
                <a16:creationId xmlns:a16="http://schemas.microsoft.com/office/drawing/2014/main" id="{C8ADE29A-3085-45C1-B6B2-B8D1D344375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57" y="1536028"/>
            <a:ext cx="1420491" cy="1261981"/>
          </a:xfrm>
          <a:prstGeom prst="rect">
            <a:avLst/>
          </a:prstGeom>
        </p:spPr>
      </p:pic>
      <p:pic>
        <p:nvPicPr>
          <p:cNvPr id="54" name="?1">
            <a:extLst>
              <a:ext uri="{FF2B5EF4-FFF2-40B4-BE49-F238E27FC236}">
                <a16:creationId xmlns:a16="http://schemas.microsoft.com/office/drawing/2014/main" id="{F46B3835-DB7D-4A11-9FE1-8CE84E268F4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4" y="1336966"/>
            <a:ext cx="1460693" cy="1640164"/>
          </a:xfrm>
          <a:prstGeom prst="rect">
            <a:avLst/>
          </a:prstGeom>
        </p:spPr>
      </p:pic>
      <p:pic>
        <p:nvPicPr>
          <p:cNvPr id="57" name="?4">
            <a:extLst>
              <a:ext uri="{FF2B5EF4-FFF2-40B4-BE49-F238E27FC236}">
                <a16:creationId xmlns:a16="http://schemas.microsoft.com/office/drawing/2014/main" id="{F6855BD4-A7F0-4B4A-9483-4DF8CBBCAD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31" y="1347439"/>
            <a:ext cx="1460693" cy="1640164"/>
          </a:xfrm>
          <a:prstGeom prst="rect">
            <a:avLst/>
          </a:prstGeom>
        </p:spPr>
      </p:pic>
      <p:pic>
        <p:nvPicPr>
          <p:cNvPr id="58" name="?5">
            <a:extLst>
              <a:ext uri="{FF2B5EF4-FFF2-40B4-BE49-F238E27FC236}">
                <a16:creationId xmlns:a16="http://schemas.microsoft.com/office/drawing/2014/main" id="{CACC80A4-03E2-42BF-9C01-3F6C3805EA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3" y="3244268"/>
            <a:ext cx="1460693" cy="1640164"/>
          </a:xfrm>
          <a:prstGeom prst="rect">
            <a:avLst/>
          </a:prstGeom>
        </p:spPr>
      </p:pic>
      <p:pic>
        <p:nvPicPr>
          <p:cNvPr id="59" name="?6">
            <a:extLst>
              <a:ext uri="{FF2B5EF4-FFF2-40B4-BE49-F238E27FC236}">
                <a16:creationId xmlns:a16="http://schemas.microsoft.com/office/drawing/2014/main" id="{F6AFCFA1-75A1-4A33-82F7-EB2530598C7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39" y="3261840"/>
            <a:ext cx="1460693" cy="1640164"/>
          </a:xfrm>
          <a:prstGeom prst="rect">
            <a:avLst/>
          </a:prstGeom>
        </p:spPr>
      </p:pic>
      <p:pic>
        <p:nvPicPr>
          <p:cNvPr id="60" name="?8">
            <a:extLst>
              <a:ext uri="{FF2B5EF4-FFF2-40B4-BE49-F238E27FC236}">
                <a16:creationId xmlns:a16="http://schemas.microsoft.com/office/drawing/2014/main" id="{B7315FA4-94F3-47BB-8AD4-46ACFD47FA2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56" y="3257812"/>
            <a:ext cx="1460693" cy="1640164"/>
          </a:xfrm>
          <a:prstGeom prst="rect">
            <a:avLst/>
          </a:prstGeom>
        </p:spPr>
      </p:pic>
      <p:pic>
        <p:nvPicPr>
          <p:cNvPr id="61" name="?12">
            <a:extLst>
              <a:ext uri="{FF2B5EF4-FFF2-40B4-BE49-F238E27FC236}">
                <a16:creationId xmlns:a16="http://schemas.microsoft.com/office/drawing/2014/main" id="{0D3451B1-4E17-45AC-9942-F8EB29B484E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75" y="5019897"/>
            <a:ext cx="1460693" cy="1640164"/>
          </a:xfrm>
          <a:prstGeom prst="rect">
            <a:avLst/>
          </a:prstGeom>
        </p:spPr>
      </p:pic>
      <p:pic>
        <p:nvPicPr>
          <p:cNvPr id="62" name="?2">
            <a:extLst>
              <a:ext uri="{FF2B5EF4-FFF2-40B4-BE49-F238E27FC236}">
                <a16:creationId xmlns:a16="http://schemas.microsoft.com/office/drawing/2014/main" id="{AEF39D85-537D-4B50-8CCB-A564B8930C9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39" y="1347897"/>
            <a:ext cx="1460693" cy="1640164"/>
          </a:xfrm>
          <a:prstGeom prst="rect">
            <a:avLst/>
          </a:prstGeom>
        </p:spPr>
      </p:pic>
      <p:pic>
        <p:nvPicPr>
          <p:cNvPr id="63" name="?7">
            <a:extLst>
              <a:ext uri="{FF2B5EF4-FFF2-40B4-BE49-F238E27FC236}">
                <a16:creationId xmlns:a16="http://schemas.microsoft.com/office/drawing/2014/main" id="{9B177198-3020-4E31-BDA4-CB2625154A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69" y="3243744"/>
            <a:ext cx="1460693" cy="1640164"/>
          </a:xfrm>
          <a:prstGeom prst="rect">
            <a:avLst/>
          </a:prstGeom>
        </p:spPr>
      </p:pic>
      <p:pic>
        <p:nvPicPr>
          <p:cNvPr id="64" name="?9">
            <a:extLst>
              <a:ext uri="{FF2B5EF4-FFF2-40B4-BE49-F238E27FC236}">
                <a16:creationId xmlns:a16="http://schemas.microsoft.com/office/drawing/2014/main" id="{553AE989-4149-4E89-806F-B84205DAEE8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9" y="5031732"/>
            <a:ext cx="1460693" cy="1640164"/>
          </a:xfrm>
          <a:prstGeom prst="rect">
            <a:avLst/>
          </a:prstGeom>
        </p:spPr>
      </p:pic>
      <p:pic>
        <p:nvPicPr>
          <p:cNvPr id="65" name="?10">
            <a:extLst>
              <a:ext uri="{FF2B5EF4-FFF2-40B4-BE49-F238E27FC236}">
                <a16:creationId xmlns:a16="http://schemas.microsoft.com/office/drawing/2014/main" id="{C9313F04-E447-492D-971A-4EDC69B97BD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39" y="5013031"/>
            <a:ext cx="1460693" cy="1640164"/>
          </a:xfrm>
          <a:prstGeom prst="rect">
            <a:avLst/>
          </a:prstGeom>
        </p:spPr>
      </p:pic>
      <p:pic>
        <p:nvPicPr>
          <p:cNvPr id="66" name="?11">
            <a:extLst>
              <a:ext uri="{FF2B5EF4-FFF2-40B4-BE49-F238E27FC236}">
                <a16:creationId xmlns:a16="http://schemas.microsoft.com/office/drawing/2014/main" id="{DF42C07B-6966-4370-ABD3-58660C023D2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65" y="5022466"/>
            <a:ext cx="1460693" cy="1640164"/>
          </a:xfrm>
          <a:prstGeom prst="rect">
            <a:avLst/>
          </a:prstGeom>
        </p:spPr>
      </p:pic>
      <p:pic>
        <p:nvPicPr>
          <p:cNvPr id="56" name="?3">
            <a:extLst>
              <a:ext uri="{FF2B5EF4-FFF2-40B4-BE49-F238E27FC236}">
                <a16:creationId xmlns:a16="http://schemas.microsoft.com/office/drawing/2014/main" id="{220262B5-FFDC-40EF-9485-2220FC88685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56" y="1336966"/>
            <a:ext cx="1460693" cy="16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9252B41D-32C1-4606-8518-042A5779F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4" name="star1" descr="Une image contenant signe, arrêt, avion, horloge&#10;&#10;Description générée automatiquement">
            <a:extLst>
              <a:ext uri="{FF2B5EF4-FFF2-40B4-BE49-F238E27FC236}">
                <a16:creationId xmlns:a16="http://schemas.microsoft.com/office/drawing/2014/main" id="{8DEA089A-FD10-4F42-97C0-4C7BF06E0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2" y="1225341"/>
            <a:ext cx="1714431" cy="1601769"/>
          </a:xfrm>
          <a:prstGeom prst="rect">
            <a:avLst/>
          </a:prstGeom>
        </p:spPr>
      </p:pic>
      <p:pic>
        <p:nvPicPr>
          <p:cNvPr id="8" name="star3" descr="Une image contenant signe, arrêt, avion, horloge&#10;&#10;Description générée automatiquement">
            <a:extLst>
              <a:ext uri="{FF2B5EF4-FFF2-40B4-BE49-F238E27FC236}">
                <a16:creationId xmlns:a16="http://schemas.microsoft.com/office/drawing/2014/main" id="{0F5D7152-2908-45F7-804F-C8E177251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86" y="1252347"/>
            <a:ext cx="1714431" cy="1601769"/>
          </a:xfrm>
          <a:prstGeom prst="rect">
            <a:avLst/>
          </a:prstGeom>
        </p:spPr>
      </p:pic>
      <p:pic>
        <p:nvPicPr>
          <p:cNvPr id="16" name="star2">
            <a:extLst>
              <a:ext uri="{FF2B5EF4-FFF2-40B4-BE49-F238E27FC236}">
                <a16:creationId xmlns:a16="http://schemas.microsoft.com/office/drawing/2014/main" id="{0D19D6B4-BDF7-430C-8366-4A7B5A4482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64" y="1196167"/>
            <a:ext cx="1654051" cy="1592024"/>
          </a:xfrm>
          <a:prstGeom prst="rect">
            <a:avLst/>
          </a:prstGeom>
        </p:spPr>
      </p:pic>
      <p:pic>
        <p:nvPicPr>
          <p:cNvPr id="17" name="star4">
            <a:extLst>
              <a:ext uri="{FF2B5EF4-FFF2-40B4-BE49-F238E27FC236}">
                <a16:creationId xmlns:a16="http://schemas.microsoft.com/office/drawing/2014/main" id="{4E034E6B-7032-4887-86CB-8511C7C743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75" y="1209652"/>
            <a:ext cx="1654051" cy="1592024"/>
          </a:xfrm>
          <a:prstGeom prst="rect">
            <a:avLst/>
          </a:prstGeom>
        </p:spPr>
      </p:pic>
      <p:pic>
        <p:nvPicPr>
          <p:cNvPr id="18" name="star6" descr="Une image contenant signe, arrêt, avion, horloge&#10;&#10;Description générée automatiquement">
            <a:extLst>
              <a:ext uri="{FF2B5EF4-FFF2-40B4-BE49-F238E27FC236}">
                <a16:creationId xmlns:a16="http://schemas.microsoft.com/office/drawing/2014/main" id="{F70D1491-0B44-4B85-847A-12BF71AF5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695" y="3161178"/>
            <a:ext cx="1714431" cy="1601769"/>
          </a:xfrm>
          <a:prstGeom prst="rect">
            <a:avLst/>
          </a:prstGeom>
        </p:spPr>
      </p:pic>
      <p:pic>
        <p:nvPicPr>
          <p:cNvPr id="20" name="star5">
            <a:extLst>
              <a:ext uri="{FF2B5EF4-FFF2-40B4-BE49-F238E27FC236}">
                <a16:creationId xmlns:a16="http://schemas.microsoft.com/office/drawing/2014/main" id="{38D80F85-CB2B-4620-90D2-AAC3D1E55D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3" y="3119066"/>
            <a:ext cx="1654051" cy="1592024"/>
          </a:xfrm>
          <a:prstGeom prst="rect">
            <a:avLst/>
          </a:prstGeom>
        </p:spPr>
      </p:pic>
      <p:pic>
        <p:nvPicPr>
          <p:cNvPr id="21" name="star8" descr="Une image contenant signe, arrêt, avion, horloge&#10;&#10;Description générée automatiquement">
            <a:extLst>
              <a:ext uri="{FF2B5EF4-FFF2-40B4-BE49-F238E27FC236}">
                <a16:creationId xmlns:a16="http://schemas.microsoft.com/office/drawing/2014/main" id="{8B84021B-02A2-4FDD-B504-E2654BFEF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49" y="3145791"/>
            <a:ext cx="1714431" cy="1601769"/>
          </a:xfrm>
          <a:prstGeom prst="rect">
            <a:avLst/>
          </a:prstGeom>
        </p:spPr>
      </p:pic>
      <p:pic>
        <p:nvPicPr>
          <p:cNvPr id="24" name="star7">
            <a:extLst>
              <a:ext uri="{FF2B5EF4-FFF2-40B4-BE49-F238E27FC236}">
                <a16:creationId xmlns:a16="http://schemas.microsoft.com/office/drawing/2014/main" id="{78E5E29A-EDDA-4EA0-B528-6C9E993B90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27" y="3117747"/>
            <a:ext cx="1654051" cy="1592024"/>
          </a:xfrm>
          <a:prstGeom prst="rect">
            <a:avLst/>
          </a:prstGeom>
        </p:spPr>
      </p:pic>
      <p:pic>
        <p:nvPicPr>
          <p:cNvPr id="26" name="star9" descr="Une image contenant signe, arrêt, avion, horloge&#10;&#10;Description générée automatiquement">
            <a:extLst>
              <a:ext uri="{FF2B5EF4-FFF2-40B4-BE49-F238E27FC236}">
                <a16:creationId xmlns:a16="http://schemas.microsoft.com/office/drawing/2014/main" id="{9608FA5D-F655-4381-AAC7-29556DC50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906250"/>
            <a:ext cx="1714431" cy="1601769"/>
          </a:xfrm>
          <a:prstGeom prst="rect">
            <a:avLst/>
          </a:prstGeom>
        </p:spPr>
      </p:pic>
      <p:pic>
        <p:nvPicPr>
          <p:cNvPr id="27" name="star11" descr="Une image contenant signe, arrêt, avion, horloge&#10;&#10;Description générée automatiquement">
            <a:extLst>
              <a:ext uri="{FF2B5EF4-FFF2-40B4-BE49-F238E27FC236}">
                <a16:creationId xmlns:a16="http://schemas.microsoft.com/office/drawing/2014/main" id="{07BAD85A-53CA-460B-B666-32C577731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7" y="4919188"/>
            <a:ext cx="1714431" cy="1601769"/>
          </a:xfrm>
          <a:prstGeom prst="rect">
            <a:avLst/>
          </a:prstGeom>
        </p:spPr>
      </p:pic>
      <p:pic>
        <p:nvPicPr>
          <p:cNvPr id="29" name="star10">
            <a:extLst>
              <a:ext uri="{FF2B5EF4-FFF2-40B4-BE49-F238E27FC236}">
                <a16:creationId xmlns:a16="http://schemas.microsoft.com/office/drawing/2014/main" id="{B1EF81E8-8169-41FE-8389-52CF6C1821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75" y="4877076"/>
            <a:ext cx="1654051" cy="1592024"/>
          </a:xfrm>
          <a:prstGeom prst="rect">
            <a:avLst/>
          </a:prstGeom>
        </p:spPr>
      </p:pic>
      <p:pic>
        <p:nvPicPr>
          <p:cNvPr id="31" name="star12">
            <a:extLst>
              <a:ext uri="{FF2B5EF4-FFF2-40B4-BE49-F238E27FC236}">
                <a16:creationId xmlns:a16="http://schemas.microsoft.com/office/drawing/2014/main" id="{EB4D06C3-70DD-44C9-817A-F4AFDE8B76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86" y="4890561"/>
            <a:ext cx="1654051" cy="15920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BB50628-64D3-49BD-8CAB-DB272C0098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70" y="-92100"/>
            <a:ext cx="9144000" cy="167591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20117C31-C333-46EC-A708-F4AD1028D0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46" y="190478"/>
            <a:ext cx="9144000" cy="670560"/>
          </a:xfrm>
          <a:prstGeom prst="rect">
            <a:avLst/>
          </a:prstGeom>
        </p:spPr>
      </p:pic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D11BCC33-1551-45D7-8D9F-A12B50351E62}"/>
              </a:ext>
            </a:extLst>
          </p:cNvPr>
          <p:cNvSpPr/>
          <p:nvPr/>
        </p:nvSpPr>
        <p:spPr>
          <a:xfrm>
            <a:off x="7595694" y="105903"/>
            <a:ext cx="1393558" cy="5712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0" name="Image 49">
            <a:hlinkClick r:id="rId9" action="ppaction://hlinksldjump"/>
            <a:extLst>
              <a:ext uri="{FF2B5EF4-FFF2-40B4-BE49-F238E27FC236}">
                <a16:creationId xmlns:a16="http://schemas.microsoft.com/office/drawing/2014/main" id="{3C5BD5FF-A819-43E9-A131-A9CECE9267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78" y="85412"/>
            <a:ext cx="1072989" cy="676715"/>
          </a:xfrm>
          <a:prstGeom prst="rect">
            <a:avLst/>
          </a:prstGeom>
        </p:spPr>
      </p:pic>
      <p:pic>
        <p:nvPicPr>
          <p:cNvPr id="39" name="aujourd'hui">
            <a:extLst>
              <a:ext uri="{FF2B5EF4-FFF2-40B4-BE49-F238E27FC236}">
                <a16:creationId xmlns:a16="http://schemas.microsoft.com/office/drawing/2014/main" id="{927EC8C4-39AC-44EB-AC93-FD5D8FDDB5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86" y="5333533"/>
            <a:ext cx="2737341" cy="804742"/>
          </a:xfrm>
          <a:prstGeom prst="rect">
            <a:avLst/>
          </a:prstGeom>
        </p:spPr>
      </p:pic>
      <p:pic>
        <p:nvPicPr>
          <p:cNvPr id="41" name="biscuit">
            <a:extLst>
              <a:ext uri="{FF2B5EF4-FFF2-40B4-BE49-F238E27FC236}">
                <a16:creationId xmlns:a16="http://schemas.microsoft.com/office/drawing/2014/main" id="{ABA67471-80BF-4C43-B3C7-5D648C6BC0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75" y="5142275"/>
            <a:ext cx="1749704" cy="1261981"/>
          </a:xfrm>
          <a:prstGeom prst="rect">
            <a:avLst/>
          </a:prstGeom>
        </p:spPr>
      </p:pic>
      <p:pic>
        <p:nvPicPr>
          <p:cNvPr id="43" name="bruit">
            <a:extLst>
              <a:ext uri="{FF2B5EF4-FFF2-40B4-BE49-F238E27FC236}">
                <a16:creationId xmlns:a16="http://schemas.microsoft.com/office/drawing/2014/main" id="{E080692D-7891-4BC0-BB50-164B80E5C6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54" y="1459533"/>
            <a:ext cx="1463167" cy="1261981"/>
          </a:xfrm>
          <a:prstGeom prst="rect">
            <a:avLst/>
          </a:prstGeom>
        </p:spPr>
      </p:pic>
      <p:pic>
        <p:nvPicPr>
          <p:cNvPr id="45" name="buisson">
            <a:extLst>
              <a:ext uri="{FF2B5EF4-FFF2-40B4-BE49-F238E27FC236}">
                <a16:creationId xmlns:a16="http://schemas.microsoft.com/office/drawing/2014/main" id="{A9A474DF-0F98-43FD-9721-44DDB7A335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57" y="1433351"/>
            <a:ext cx="1926503" cy="1261981"/>
          </a:xfrm>
          <a:prstGeom prst="rect">
            <a:avLst/>
          </a:prstGeom>
        </p:spPr>
      </p:pic>
      <p:pic>
        <p:nvPicPr>
          <p:cNvPr id="49" name="cuire">
            <a:extLst>
              <a:ext uri="{FF2B5EF4-FFF2-40B4-BE49-F238E27FC236}">
                <a16:creationId xmlns:a16="http://schemas.microsoft.com/office/drawing/2014/main" id="{0770DA74-9809-41E2-A172-584FA0E814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3" y="5310502"/>
            <a:ext cx="1463167" cy="804742"/>
          </a:xfrm>
          <a:prstGeom prst="rect">
            <a:avLst/>
          </a:prstGeom>
        </p:spPr>
      </p:pic>
      <p:pic>
        <p:nvPicPr>
          <p:cNvPr id="55" name="cuisine">
            <a:extLst>
              <a:ext uri="{FF2B5EF4-FFF2-40B4-BE49-F238E27FC236}">
                <a16:creationId xmlns:a16="http://schemas.microsoft.com/office/drawing/2014/main" id="{222F13FF-B7EC-4887-85D3-FD54C0E4F0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25" y="5133810"/>
            <a:ext cx="1786283" cy="1261981"/>
          </a:xfrm>
          <a:prstGeom prst="rect">
            <a:avLst/>
          </a:prstGeom>
        </p:spPr>
      </p:pic>
      <p:pic>
        <p:nvPicPr>
          <p:cNvPr id="75" name="depuis">
            <a:extLst>
              <a:ext uri="{FF2B5EF4-FFF2-40B4-BE49-F238E27FC236}">
                <a16:creationId xmlns:a16="http://schemas.microsoft.com/office/drawing/2014/main" id="{5C8038E0-1CF6-4CB4-9189-20CF68EE52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759" y="1604159"/>
            <a:ext cx="1767993" cy="804742"/>
          </a:xfrm>
          <a:prstGeom prst="rect">
            <a:avLst/>
          </a:prstGeom>
        </p:spPr>
      </p:pic>
      <p:pic>
        <p:nvPicPr>
          <p:cNvPr id="77" name="ensuite">
            <a:extLst>
              <a:ext uri="{FF2B5EF4-FFF2-40B4-BE49-F238E27FC236}">
                <a16:creationId xmlns:a16="http://schemas.microsoft.com/office/drawing/2014/main" id="{5083D91D-2176-495E-82A0-97FD938B4D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6" y="3504429"/>
            <a:ext cx="1871634" cy="810838"/>
          </a:xfrm>
          <a:prstGeom prst="rect">
            <a:avLst/>
          </a:prstGeom>
        </p:spPr>
      </p:pic>
      <p:pic>
        <p:nvPicPr>
          <p:cNvPr id="79" name="huile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4992426-A8CC-41B1-9890-6B7DD8EE7C6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21" y="3431000"/>
            <a:ext cx="1408298" cy="1261981"/>
          </a:xfrm>
          <a:prstGeom prst="rect">
            <a:avLst/>
          </a:prstGeom>
        </p:spPr>
      </p:pic>
      <p:pic>
        <p:nvPicPr>
          <p:cNvPr id="81" name="huit">
            <a:extLst>
              <a:ext uri="{FF2B5EF4-FFF2-40B4-BE49-F238E27FC236}">
                <a16:creationId xmlns:a16="http://schemas.microsoft.com/office/drawing/2014/main" id="{83062EB9-BE9B-4F94-8797-F5364A7E6B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725" y="3577512"/>
            <a:ext cx="1231499" cy="804742"/>
          </a:xfrm>
          <a:prstGeom prst="rect">
            <a:avLst/>
          </a:prstGeom>
        </p:spPr>
      </p:pic>
      <p:pic>
        <p:nvPicPr>
          <p:cNvPr id="84" name="puis">
            <a:extLst>
              <a:ext uri="{FF2B5EF4-FFF2-40B4-BE49-F238E27FC236}">
                <a16:creationId xmlns:a16="http://schemas.microsoft.com/office/drawing/2014/main" id="{D325B357-37C9-4CD9-9969-9BDB7638558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45" y="3522788"/>
            <a:ext cx="1255885" cy="804742"/>
          </a:xfrm>
          <a:prstGeom prst="rect">
            <a:avLst/>
          </a:prstGeom>
        </p:spPr>
      </p:pic>
      <p:pic>
        <p:nvPicPr>
          <p:cNvPr id="86" name="ruisseau">
            <a:extLst>
              <a:ext uri="{FF2B5EF4-FFF2-40B4-BE49-F238E27FC236}">
                <a16:creationId xmlns:a16="http://schemas.microsoft.com/office/drawing/2014/main" id="{59A87E4B-3F66-4B89-9BAF-10743635EC4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4" y="1422240"/>
            <a:ext cx="2109399" cy="1261981"/>
          </a:xfrm>
          <a:prstGeom prst="rect">
            <a:avLst/>
          </a:prstGeom>
        </p:spPr>
      </p:pic>
      <p:pic>
        <p:nvPicPr>
          <p:cNvPr id="60" name="?3">
            <a:extLst>
              <a:ext uri="{FF2B5EF4-FFF2-40B4-BE49-F238E27FC236}">
                <a16:creationId xmlns:a16="http://schemas.microsoft.com/office/drawing/2014/main" id="{3FD6231C-3D32-42DF-9A84-16AED6FEEF2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56" y="1336966"/>
            <a:ext cx="1460693" cy="1640164"/>
          </a:xfrm>
          <a:prstGeom prst="rect">
            <a:avLst/>
          </a:prstGeom>
        </p:spPr>
      </p:pic>
      <p:pic>
        <p:nvPicPr>
          <p:cNvPr id="61" name="?4">
            <a:extLst>
              <a:ext uri="{FF2B5EF4-FFF2-40B4-BE49-F238E27FC236}">
                <a16:creationId xmlns:a16="http://schemas.microsoft.com/office/drawing/2014/main" id="{D7698889-D6A3-43C0-9C17-9D5D08C732F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31" y="1347439"/>
            <a:ext cx="1460693" cy="1640164"/>
          </a:xfrm>
          <a:prstGeom prst="rect">
            <a:avLst/>
          </a:prstGeom>
        </p:spPr>
      </p:pic>
      <p:pic>
        <p:nvPicPr>
          <p:cNvPr id="62" name="?5">
            <a:extLst>
              <a:ext uri="{FF2B5EF4-FFF2-40B4-BE49-F238E27FC236}">
                <a16:creationId xmlns:a16="http://schemas.microsoft.com/office/drawing/2014/main" id="{6E7BD5B8-9F9A-4E19-AFC7-DC5070549E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3" y="3244268"/>
            <a:ext cx="1460693" cy="1640164"/>
          </a:xfrm>
          <a:prstGeom prst="rect">
            <a:avLst/>
          </a:prstGeom>
        </p:spPr>
      </p:pic>
      <p:pic>
        <p:nvPicPr>
          <p:cNvPr id="63" name="?6">
            <a:extLst>
              <a:ext uri="{FF2B5EF4-FFF2-40B4-BE49-F238E27FC236}">
                <a16:creationId xmlns:a16="http://schemas.microsoft.com/office/drawing/2014/main" id="{4952038A-AEC1-44F1-AB19-DAEADBFE0D9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39" y="3261840"/>
            <a:ext cx="1460693" cy="1640164"/>
          </a:xfrm>
          <a:prstGeom prst="rect">
            <a:avLst/>
          </a:prstGeom>
        </p:spPr>
      </p:pic>
      <p:pic>
        <p:nvPicPr>
          <p:cNvPr id="64" name="?8">
            <a:extLst>
              <a:ext uri="{FF2B5EF4-FFF2-40B4-BE49-F238E27FC236}">
                <a16:creationId xmlns:a16="http://schemas.microsoft.com/office/drawing/2014/main" id="{FD8BEDD1-96F1-497C-B4CB-2217B35A7A4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56" y="3257812"/>
            <a:ext cx="1460693" cy="1640164"/>
          </a:xfrm>
          <a:prstGeom prst="rect">
            <a:avLst/>
          </a:prstGeom>
        </p:spPr>
      </p:pic>
      <p:pic>
        <p:nvPicPr>
          <p:cNvPr id="65" name="?12">
            <a:extLst>
              <a:ext uri="{FF2B5EF4-FFF2-40B4-BE49-F238E27FC236}">
                <a16:creationId xmlns:a16="http://schemas.microsoft.com/office/drawing/2014/main" id="{4683DAF1-21AF-4865-8C22-99183917D9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75" y="5019897"/>
            <a:ext cx="1460693" cy="1640164"/>
          </a:xfrm>
          <a:prstGeom prst="rect">
            <a:avLst/>
          </a:prstGeom>
        </p:spPr>
      </p:pic>
      <p:pic>
        <p:nvPicPr>
          <p:cNvPr id="66" name="?2">
            <a:extLst>
              <a:ext uri="{FF2B5EF4-FFF2-40B4-BE49-F238E27FC236}">
                <a16:creationId xmlns:a16="http://schemas.microsoft.com/office/drawing/2014/main" id="{16A3A6F7-4902-4EE8-B843-D9B2F82F8E1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39" y="1347897"/>
            <a:ext cx="1460693" cy="1640164"/>
          </a:xfrm>
          <a:prstGeom prst="rect">
            <a:avLst/>
          </a:prstGeom>
        </p:spPr>
      </p:pic>
      <p:pic>
        <p:nvPicPr>
          <p:cNvPr id="67" name="?7">
            <a:extLst>
              <a:ext uri="{FF2B5EF4-FFF2-40B4-BE49-F238E27FC236}">
                <a16:creationId xmlns:a16="http://schemas.microsoft.com/office/drawing/2014/main" id="{93B8EA0C-15AF-4E86-9E60-6492AE2C092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69" y="3243744"/>
            <a:ext cx="1460693" cy="1640164"/>
          </a:xfrm>
          <a:prstGeom prst="rect">
            <a:avLst/>
          </a:prstGeom>
        </p:spPr>
      </p:pic>
      <p:pic>
        <p:nvPicPr>
          <p:cNvPr id="68" name="?9">
            <a:extLst>
              <a:ext uri="{FF2B5EF4-FFF2-40B4-BE49-F238E27FC236}">
                <a16:creationId xmlns:a16="http://schemas.microsoft.com/office/drawing/2014/main" id="{A04DF325-90CE-42CC-AEC1-8EFC2C0BC3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9" y="5031732"/>
            <a:ext cx="1460693" cy="1640164"/>
          </a:xfrm>
          <a:prstGeom prst="rect">
            <a:avLst/>
          </a:prstGeom>
        </p:spPr>
      </p:pic>
      <p:pic>
        <p:nvPicPr>
          <p:cNvPr id="69" name="?10">
            <a:extLst>
              <a:ext uri="{FF2B5EF4-FFF2-40B4-BE49-F238E27FC236}">
                <a16:creationId xmlns:a16="http://schemas.microsoft.com/office/drawing/2014/main" id="{F11A7E33-F37D-44E7-A273-C72BF0B352A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39" y="5013031"/>
            <a:ext cx="1460693" cy="1640164"/>
          </a:xfrm>
          <a:prstGeom prst="rect">
            <a:avLst/>
          </a:prstGeom>
        </p:spPr>
      </p:pic>
      <p:pic>
        <p:nvPicPr>
          <p:cNvPr id="70" name="?11">
            <a:extLst>
              <a:ext uri="{FF2B5EF4-FFF2-40B4-BE49-F238E27FC236}">
                <a16:creationId xmlns:a16="http://schemas.microsoft.com/office/drawing/2014/main" id="{41CA58D2-0F4D-4B03-AACF-2A259677D0C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65" y="5022466"/>
            <a:ext cx="1460693" cy="1640164"/>
          </a:xfrm>
          <a:prstGeom prst="rect">
            <a:avLst/>
          </a:prstGeom>
        </p:spPr>
      </p:pic>
      <p:pic>
        <p:nvPicPr>
          <p:cNvPr id="59" name="?1">
            <a:extLst>
              <a:ext uri="{FF2B5EF4-FFF2-40B4-BE49-F238E27FC236}">
                <a16:creationId xmlns:a16="http://schemas.microsoft.com/office/drawing/2014/main" id="{FF7F2E20-62BA-446A-9638-A3BE1CF643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4" y="1336966"/>
            <a:ext cx="1460693" cy="16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E7A4DD76-08DB-4BBD-9D7C-C368FD524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139A8DA-3E27-4501-9CFF-4AAF0451E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8405412-58DA-4179-B1D9-FF91EF279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-74139"/>
            <a:ext cx="9144000" cy="17088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7C6D482-7DCB-41A5-AD66-4A8589852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14" y="1540303"/>
            <a:ext cx="1919372" cy="2518216"/>
          </a:xfrm>
          <a:prstGeom prst="rect">
            <a:avLst/>
          </a:prstGeom>
        </p:spPr>
      </p:pic>
      <p:pic>
        <p:nvPicPr>
          <p:cNvPr id="6" name="Image 5">
            <a:hlinkClick r:id="rId8" action="ppaction://hlinksldjump"/>
            <a:extLst>
              <a:ext uri="{FF2B5EF4-FFF2-40B4-BE49-F238E27FC236}">
                <a16:creationId xmlns:a16="http://schemas.microsoft.com/office/drawing/2014/main" id="{FF5A6AC0-A79D-4B19-8F64-2BFC18257B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86" y="5557351"/>
            <a:ext cx="1146147" cy="12863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2C760A-225C-4B67-B770-25FFA16084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78" y="5557352"/>
            <a:ext cx="963251" cy="12863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A0C6DEA-4015-40A8-A5F5-95EDB130ED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04" y="5557353"/>
            <a:ext cx="1012024" cy="1286367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1484ADA-5C7C-48A9-AECE-4FAC8178F2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79" y="5558384"/>
            <a:ext cx="1103472" cy="12863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E3CD407-84CF-457D-A717-9FD697C5CC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422"/>
            <a:ext cx="914400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E7A4DD76-08DB-4BBD-9D7C-C368FD524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139A8DA-3E27-4501-9CFF-4AAF0451E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8405412-58DA-4179-B1D9-FF91EF279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-74139"/>
            <a:ext cx="9144000" cy="17088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7C6D482-7DCB-41A5-AD66-4A8589852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14" y="1540303"/>
            <a:ext cx="1919372" cy="25182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2C760A-225C-4B67-B770-25FFA16084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78" y="5557352"/>
            <a:ext cx="963251" cy="12863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A0C6DEA-4015-40A8-A5F5-95EDB130ED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04" y="5557353"/>
            <a:ext cx="1012024" cy="1286367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hlinkClick r:id="rId10" action="ppaction://hlinksldjump"/>
            <a:extLst>
              <a:ext uri="{FF2B5EF4-FFF2-40B4-BE49-F238E27FC236}">
                <a16:creationId xmlns:a16="http://schemas.microsoft.com/office/drawing/2014/main" id="{01484ADA-5C7C-48A9-AECE-4FAC8178F2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79" y="5558384"/>
            <a:ext cx="1103472" cy="12863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212F26-062E-475B-8BA1-0AFB351A09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994"/>
            <a:ext cx="914400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E7A4DD76-08DB-4BBD-9D7C-C368FD524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139A8DA-3E27-4501-9CFF-4AAF0451E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8405412-58DA-4179-B1D9-FF91EF279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-74139"/>
            <a:ext cx="9144000" cy="17088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7C6D482-7DCB-41A5-AD66-4A8589852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14" y="1540303"/>
            <a:ext cx="1919372" cy="2518216"/>
          </a:xfrm>
          <a:prstGeom prst="rect">
            <a:avLst/>
          </a:prstGeom>
        </p:spPr>
      </p:pic>
      <p:pic>
        <p:nvPicPr>
          <p:cNvPr id="10" name="Image 9">
            <a:hlinkClick r:id="rId8" action="ppaction://hlinksldjump"/>
            <a:extLst>
              <a:ext uri="{FF2B5EF4-FFF2-40B4-BE49-F238E27FC236}">
                <a16:creationId xmlns:a16="http://schemas.microsoft.com/office/drawing/2014/main" id="{2C2C760A-225C-4B67-B770-25FFA16084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78" y="5557352"/>
            <a:ext cx="963251" cy="12863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A0C6DEA-4015-40A8-A5F5-95EDB130ED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04" y="5557353"/>
            <a:ext cx="1012024" cy="12863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7BF88B6-59EE-4400-9426-3A09845BFC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993"/>
            <a:ext cx="914400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E7A4DD76-08DB-4BBD-9D7C-C368FD524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139A8DA-3E27-4501-9CFF-4AAF0451E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8405412-58DA-4179-B1D9-FF91EF279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-74139"/>
            <a:ext cx="9144000" cy="17088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7C6D482-7DCB-41A5-AD66-4A8589852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14" y="1540303"/>
            <a:ext cx="1919372" cy="2518216"/>
          </a:xfrm>
          <a:prstGeom prst="rect">
            <a:avLst/>
          </a:prstGeom>
        </p:spPr>
      </p:pic>
      <p:pic>
        <p:nvPicPr>
          <p:cNvPr id="12" name="Image 11">
            <a:hlinkClick r:id="rId8" action="ppaction://hlinksldjump"/>
            <a:extLst>
              <a:ext uri="{FF2B5EF4-FFF2-40B4-BE49-F238E27FC236}">
                <a16:creationId xmlns:a16="http://schemas.microsoft.com/office/drawing/2014/main" id="{8A0C6DEA-4015-40A8-A5F5-95EDB130ED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04" y="5557353"/>
            <a:ext cx="1012024" cy="12863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F3B9C90-71FD-43C2-B650-5558A0EE2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991"/>
            <a:ext cx="914400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58BDDF83-899D-4A2E-BBEE-EB4DDB0E2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459E35-1C91-4CFE-A2E0-B621537B7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36" y="-129186"/>
            <a:ext cx="9144000" cy="17167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CE0081-96F5-4512-87F1-DAE825C15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84"/>
            <a:ext cx="9144000" cy="80467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16C5EF3B-4D73-4597-9BBC-BE6037A0CBD1}"/>
              </a:ext>
            </a:extLst>
          </p:cNvPr>
          <p:cNvSpPr/>
          <p:nvPr/>
        </p:nvSpPr>
        <p:spPr>
          <a:xfrm>
            <a:off x="7595694" y="105903"/>
            <a:ext cx="1393558" cy="5712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2" name="Image 31">
            <a:hlinkClick r:id="rId7" action="ppaction://hlinksldjump"/>
            <a:extLst>
              <a:ext uri="{FF2B5EF4-FFF2-40B4-BE49-F238E27FC236}">
                <a16:creationId xmlns:a16="http://schemas.microsoft.com/office/drawing/2014/main" id="{4798D229-6DA2-4C4E-AA82-9C1BFD047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213" y="89840"/>
            <a:ext cx="1396105" cy="707197"/>
          </a:xfrm>
          <a:prstGeom prst="rect">
            <a:avLst/>
          </a:prstGeom>
        </p:spPr>
      </p:pic>
      <p:pic>
        <p:nvPicPr>
          <p:cNvPr id="6" name="biscuit" descr="Une image contenant assis, horloge&#10;&#10;Description générée automatiquement">
            <a:extLst>
              <a:ext uri="{FF2B5EF4-FFF2-40B4-BE49-F238E27FC236}">
                <a16:creationId xmlns:a16="http://schemas.microsoft.com/office/drawing/2014/main" id="{82D7FC71-764D-423E-87B1-FC0ED51493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9" y="1407819"/>
            <a:ext cx="1936025" cy="1756942"/>
          </a:xfrm>
          <a:prstGeom prst="rect">
            <a:avLst/>
          </a:prstGeom>
        </p:spPr>
      </p:pic>
      <p:pic>
        <p:nvPicPr>
          <p:cNvPr id="13" name="cuillère" descr="Une image contenant miroir, jeu&#10;&#10;Description générée automatiquement">
            <a:extLst>
              <a:ext uri="{FF2B5EF4-FFF2-40B4-BE49-F238E27FC236}">
                <a16:creationId xmlns:a16="http://schemas.microsoft.com/office/drawing/2014/main" id="{79962FA6-D37A-4BFB-85AC-9AD68513A1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886">
            <a:off x="4163594" y="3490237"/>
            <a:ext cx="799728" cy="2818241"/>
          </a:xfrm>
          <a:prstGeom prst="rect">
            <a:avLst/>
          </a:prstGeom>
        </p:spPr>
      </p:pic>
      <p:pic>
        <p:nvPicPr>
          <p:cNvPr id="33" name="parapluie" descr="Une image contenant fenêtre, lumière&#10;&#10;Description générée automatiquement">
            <a:extLst>
              <a:ext uri="{FF2B5EF4-FFF2-40B4-BE49-F238E27FC236}">
                <a16:creationId xmlns:a16="http://schemas.microsoft.com/office/drawing/2014/main" id="{5221B8EB-876F-46C3-8758-A811667D69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32" y="1100510"/>
            <a:ext cx="1744741" cy="2434665"/>
          </a:xfrm>
          <a:prstGeom prst="rect">
            <a:avLst/>
          </a:prstGeom>
        </p:spPr>
      </p:pic>
      <p:pic>
        <p:nvPicPr>
          <p:cNvPr id="18" name="litT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B54C464-BB87-430E-8A44-6D858849768C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293" y="1115755"/>
            <a:ext cx="1668886" cy="2241871"/>
          </a:xfrm>
          <a:prstGeom prst="rect">
            <a:avLst/>
          </a:prstGeom>
        </p:spPr>
      </p:pic>
      <p:pic>
        <p:nvPicPr>
          <p:cNvPr id="19" name="chaiseT" descr="Une image contenant dessin, horloge, ordinateur&#10;&#10;Description générée automatiquement">
            <a:extLst>
              <a:ext uri="{FF2B5EF4-FFF2-40B4-BE49-F238E27FC236}">
                <a16:creationId xmlns:a16="http://schemas.microsoft.com/office/drawing/2014/main" id="{F3AF4331-9073-48F3-B978-24441B9C8B9B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19" y="3541795"/>
            <a:ext cx="1784314" cy="2721745"/>
          </a:xfrm>
          <a:prstGeom prst="rect">
            <a:avLst/>
          </a:prstGeom>
        </p:spPr>
      </p:pic>
      <p:pic>
        <p:nvPicPr>
          <p:cNvPr id="4" name="chaise" descr="Une image contenant dessin, horloge, ordinateur&#10;&#10;Description générée automatiquement">
            <a:extLst>
              <a:ext uri="{FF2B5EF4-FFF2-40B4-BE49-F238E27FC236}">
                <a16:creationId xmlns:a16="http://schemas.microsoft.com/office/drawing/2014/main" id="{ABBDC99D-1237-461E-969B-1A381DBDB5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7" y="3546585"/>
            <a:ext cx="1784314" cy="2721745"/>
          </a:xfrm>
          <a:prstGeom prst="rect">
            <a:avLst/>
          </a:prstGeom>
        </p:spPr>
      </p:pic>
      <p:pic>
        <p:nvPicPr>
          <p:cNvPr id="14" name="lit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0FC6033-E8AF-4B99-BB95-9B5E11D92C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35" y="1096564"/>
            <a:ext cx="1668886" cy="2241871"/>
          </a:xfrm>
          <a:prstGeom prst="rect">
            <a:avLst/>
          </a:prstGeom>
        </p:spPr>
      </p:pic>
      <p:pic>
        <p:nvPicPr>
          <p:cNvPr id="23" name="mbiscuit">
            <a:extLst>
              <a:ext uri="{FF2B5EF4-FFF2-40B4-BE49-F238E27FC236}">
                <a16:creationId xmlns:a16="http://schemas.microsoft.com/office/drawing/2014/main" id="{3F935FA3-6735-419C-BBE7-B105D8CC98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3" y="3082632"/>
            <a:ext cx="1463167" cy="627942"/>
          </a:xfrm>
          <a:prstGeom prst="rect">
            <a:avLst/>
          </a:prstGeom>
        </p:spPr>
      </p:pic>
      <p:pic>
        <p:nvPicPr>
          <p:cNvPr id="27" name="mchaise">
            <a:extLst>
              <a:ext uri="{FF2B5EF4-FFF2-40B4-BE49-F238E27FC236}">
                <a16:creationId xmlns:a16="http://schemas.microsoft.com/office/drawing/2014/main" id="{C4C4E83A-ED13-4FEB-B779-5ACD59812D11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6" y="5955012"/>
            <a:ext cx="1316850" cy="621846"/>
          </a:xfrm>
          <a:prstGeom prst="rect">
            <a:avLst/>
          </a:prstGeom>
        </p:spPr>
      </p:pic>
      <p:pic>
        <p:nvPicPr>
          <p:cNvPr id="36" name="mcuillère">
            <a:extLst>
              <a:ext uri="{FF2B5EF4-FFF2-40B4-BE49-F238E27FC236}">
                <a16:creationId xmlns:a16="http://schemas.microsoft.com/office/drawing/2014/main" id="{915C31FB-0969-428C-A111-81832B2E3F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49" y="5966679"/>
            <a:ext cx="1487553" cy="621846"/>
          </a:xfrm>
          <a:prstGeom prst="rect">
            <a:avLst/>
          </a:prstGeom>
        </p:spPr>
      </p:pic>
      <p:pic>
        <p:nvPicPr>
          <p:cNvPr id="39" name="mlit">
            <a:extLst>
              <a:ext uri="{FF2B5EF4-FFF2-40B4-BE49-F238E27FC236}">
                <a16:creationId xmlns:a16="http://schemas.microsoft.com/office/drawing/2014/main" id="{858AB87C-654E-428E-943B-A63DE893173A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14" y="3071762"/>
            <a:ext cx="664522" cy="621846"/>
          </a:xfrm>
          <a:prstGeom prst="rect">
            <a:avLst/>
          </a:prstGeom>
        </p:spPr>
      </p:pic>
      <p:pic>
        <p:nvPicPr>
          <p:cNvPr id="41" name="mparapluie">
            <a:extLst>
              <a:ext uri="{FF2B5EF4-FFF2-40B4-BE49-F238E27FC236}">
                <a16:creationId xmlns:a16="http://schemas.microsoft.com/office/drawing/2014/main" id="{7ECADF1F-1BE6-4C7B-B2FB-939082A0CF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47" y="3130843"/>
            <a:ext cx="1853345" cy="627942"/>
          </a:xfrm>
          <a:prstGeom prst="rect">
            <a:avLst/>
          </a:prstGeom>
        </p:spPr>
      </p:pic>
      <p:pic>
        <p:nvPicPr>
          <p:cNvPr id="49" name="lampeT" descr="Une image contenant objet, lampe&#10;&#10;Description générée automatiquement">
            <a:extLst>
              <a:ext uri="{FF2B5EF4-FFF2-40B4-BE49-F238E27FC236}">
                <a16:creationId xmlns:a16="http://schemas.microsoft.com/office/drawing/2014/main" id="{9835C5C1-F45E-4080-8CCE-BF66F22433FC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0" y="3563254"/>
            <a:ext cx="1529891" cy="2609557"/>
          </a:xfrm>
          <a:prstGeom prst="rect">
            <a:avLst/>
          </a:prstGeom>
        </p:spPr>
      </p:pic>
      <p:pic>
        <p:nvPicPr>
          <p:cNvPr id="51" name="mlampe">
            <a:extLst>
              <a:ext uri="{FF2B5EF4-FFF2-40B4-BE49-F238E27FC236}">
                <a16:creationId xmlns:a16="http://schemas.microsoft.com/office/drawing/2014/main" id="{D89721BF-69B9-421D-B34F-23BFCB76A291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97" y="5956782"/>
            <a:ext cx="1286367" cy="627942"/>
          </a:xfrm>
          <a:prstGeom prst="rect">
            <a:avLst/>
          </a:prstGeom>
        </p:spPr>
      </p:pic>
      <p:pic>
        <p:nvPicPr>
          <p:cNvPr id="45" name="lampe" descr="Une image contenant objet, lampe&#10;&#10;Description générée automatiquement">
            <a:extLst>
              <a:ext uri="{FF2B5EF4-FFF2-40B4-BE49-F238E27FC236}">
                <a16:creationId xmlns:a16="http://schemas.microsoft.com/office/drawing/2014/main" id="{2E1DD6CD-8AD4-4789-AA99-713A4DD54C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12" y="3563255"/>
            <a:ext cx="1529891" cy="2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5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E7A4DD76-08DB-4BBD-9D7C-C368FD524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139A8DA-3E27-4501-9CFF-4AAF0451E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8405412-58DA-4179-B1D9-FF91EF279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2" y="-74139"/>
            <a:ext cx="9144000" cy="17088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7C6D482-7DCB-41A5-AD66-4A8589852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14" y="1540303"/>
            <a:ext cx="1919372" cy="25182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69BCBA4-1CD1-49ED-BFA5-17EAB7A46A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02" y="5271109"/>
            <a:ext cx="1097375" cy="487722"/>
          </a:xfrm>
          <a:prstGeom prst="rect">
            <a:avLst/>
          </a:prstGeom>
        </p:spPr>
      </p:pic>
      <p:pic>
        <p:nvPicPr>
          <p:cNvPr id="14" name="Image 13" descr="Une image contenant dessin, horloge&#10;&#10;Description générée automatiquement">
            <a:hlinkClick r:id="rId9" action="ppaction://hlinksldjump"/>
            <a:extLst>
              <a:ext uri="{FF2B5EF4-FFF2-40B4-BE49-F238E27FC236}">
                <a16:creationId xmlns:a16="http://schemas.microsoft.com/office/drawing/2014/main" id="{27BF3C04-C771-4F2C-85D2-0F7040E7E4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5551323"/>
            <a:ext cx="1333848" cy="8953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60C2FBD-D574-480B-BC6E-F04D93A711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994"/>
            <a:ext cx="914400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4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B64ADB7-F346-4E22-A84F-F8B35F138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F1C4264-8C56-4A31-90E3-176AE579D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0C6C59E-F946-4158-BFB0-EFDA240FE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44" y="-61634"/>
            <a:ext cx="9114310" cy="1737511"/>
          </a:xfrm>
          <a:prstGeom prst="rect">
            <a:avLst/>
          </a:prstGeom>
        </p:spPr>
      </p:pic>
      <p:pic>
        <p:nvPicPr>
          <p:cNvPr id="4" name="Image 3" descr="Une image contenant pièce&#10;&#10;Description générée automatiquement">
            <a:extLst>
              <a:ext uri="{FF2B5EF4-FFF2-40B4-BE49-F238E27FC236}">
                <a16:creationId xmlns:a16="http://schemas.microsoft.com/office/drawing/2014/main" id="{16E3A2B6-EE55-4120-8F7F-E21BB8BAC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40" y="1362276"/>
            <a:ext cx="3257825" cy="27039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09DE38-0445-4431-9E81-C9C6CD5BE1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06" y="5564007"/>
            <a:ext cx="963251" cy="12863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66CC553-2CE3-4FFB-82BD-C048D7E15D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74" y="5547175"/>
            <a:ext cx="1091279" cy="128636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E67C1E5-6978-4BF0-B301-1F92D3DB03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76" y="5564007"/>
            <a:ext cx="1012024" cy="1286367"/>
          </a:xfrm>
          <a:prstGeom prst="rect">
            <a:avLst/>
          </a:prstGeom>
        </p:spPr>
      </p:pic>
      <p:pic>
        <p:nvPicPr>
          <p:cNvPr id="23" name="Image 2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B256D64-E8B1-482C-BBA1-F319205BB4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99" y="5558627"/>
            <a:ext cx="1103472" cy="1286367"/>
          </a:xfrm>
          <a:prstGeom prst="rect">
            <a:avLst/>
          </a:prstGeom>
        </p:spPr>
      </p:pic>
      <p:pic>
        <p:nvPicPr>
          <p:cNvPr id="27" name="Image 26" descr="Une image contenant dessin&#10;&#10;Description générée automatiquement">
            <a:hlinkClick r:id="rId12" action="ppaction://hlinksldjump"/>
            <a:extLst>
              <a:ext uri="{FF2B5EF4-FFF2-40B4-BE49-F238E27FC236}">
                <a16:creationId xmlns:a16="http://schemas.microsoft.com/office/drawing/2014/main" id="{4181D4CB-DCCB-44A8-AEBF-D68CDFE340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0" y="5565746"/>
            <a:ext cx="1054699" cy="1286367"/>
          </a:xfrm>
          <a:prstGeom prst="rect">
            <a:avLst/>
          </a:prstGeom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B463295-FA20-4A3C-8F7A-D4EEE2C298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27" y="5557565"/>
            <a:ext cx="1036410" cy="12863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C7820BC-F143-4418-9D62-3FB921A8FD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126"/>
            <a:ext cx="914400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B64ADB7-F346-4E22-A84F-F8B35F138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F1C4264-8C56-4A31-90E3-176AE579D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0C6C59E-F946-4158-BFB0-EFDA240FE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44" y="-61634"/>
            <a:ext cx="9114310" cy="1737511"/>
          </a:xfrm>
          <a:prstGeom prst="rect">
            <a:avLst/>
          </a:prstGeom>
        </p:spPr>
      </p:pic>
      <p:pic>
        <p:nvPicPr>
          <p:cNvPr id="4" name="Image 3" descr="Une image contenant pièce&#10;&#10;Description générée automatiquement">
            <a:extLst>
              <a:ext uri="{FF2B5EF4-FFF2-40B4-BE49-F238E27FC236}">
                <a16:creationId xmlns:a16="http://schemas.microsoft.com/office/drawing/2014/main" id="{16E3A2B6-EE55-4120-8F7F-E21BB8BAC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40" y="1362276"/>
            <a:ext cx="3257825" cy="27039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7415378-BA94-4463-A7E1-478A51CDCD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06" y="5564007"/>
            <a:ext cx="963251" cy="1286367"/>
          </a:xfrm>
          <a:prstGeom prst="rect">
            <a:avLst/>
          </a:prstGeom>
        </p:spPr>
      </p:pic>
      <p:pic>
        <p:nvPicPr>
          <p:cNvPr id="5" name="Image 4">
            <a:hlinkClick r:id="rId9" action="ppaction://hlinksldjump"/>
            <a:extLst>
              <a:ext uri="{FF2B5EF4-FFF2-40B4-BE49-F238E27FC236}">
                <a16:creationId xmlns:a16="http://schemas.microsoft.com/office/drawing/2014/main" id="{32013902-E16F-4E2E-9803-E8FAEA0A18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74" y="5547175"/>
            <a:ext cx="1091279" cy="12863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C4157E4-CB51-4511-B859-ECDC58AEE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76" y="5564007"/>
            <a:ext cx="1012024" cy="1286367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834E9F0-0189-4567-9DDD-A2B3143F1F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99" y="5558627"/>
            <a:ext cx="1103472" cy="1286367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F11DCA7-4EE1-4318-90D2-77ADAD126C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27" y="5557565"/>
            <a:ext cx="1036410" cy="12863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00DA11B-65E8-4E1D-B1D1-BD62FFE57A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6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B64ADB7-F346-4E22-A84F-F8B35F138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F1C4264-8C56-4A31-90E3-176AE579D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0C6C59E-F946-4158-BFB0-EFDA240FE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44" y="-61634"/>
            <a:ext cx="9114310" cy="1737511"/>
          </a:xfrm>
          <a:prstGeom prst="rect">
            <a:avLst/>
          </a:prstGeom>
        </p:spPr>
      </p:pic>
      <p:pic>
        <p:nvPicPr>
          <p:cNvPr id="4" name="Image 3" descr="Une image contenant pièce&#10;&#10;Description générée automatiquement">
            <a:extLst>
              <a:ext uri="{FF2B5EF4-FFF2-40B4-BE49-F238E27FC236}">
                <a16:creationId xmlns:a16="http://schemas.microsoft.com/office/drawing/2014/main" id="{16E3A2B6-EE55-4120-8F7F-E21BB8BAC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40" y="1362276"/>
            <a:ext cx="3257825" cy="27039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09F7543-9B4D-42B3-96E7-C998BBAE18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06" y="5564007"/>
            <a:ext cx="963251" cy="12863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3D4BFD0-1832-4CFE-AB52-D91FBA6C15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76" y="5564007"/>
            <a:ext cx="1012024" cy="1286367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hlinkClick r:id="rId10" action="ppaction://hlinksldjump"/>
            <a:extLst>
              <a:ext uri="{FF2B5EF4-FFF2-40B4-BE49-F238E27FC236}">
                <a16:creationId xmlns:a16="http://schemas.microsoft.com/office/drawing/2014/main" id="{4EBA3D39-9E9C-432D-A456-14D6830C5D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99" y="5558627"/>
            <a:ext cx="1103472" cy="1286367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B9E6953-4EFF-4E8F-8B14-C02D7BD202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27" y="5557565"/>
            <a:ext cx="1036410" cy="12863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6F4B575-1EE9-4997-94E6-A742EB91C5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4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B64ADB7-F346-4E22-A84F-F8B35F138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F1C4264-8C56-4A31-90E3-176AE579D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0C6C59E-F946-4158-BFB0-EFDA240FE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44" y="-61634"/>
            <a:ext cx="9114310" cy="1737511"/>
          </a:xfrm>
          <a:prstGeom prst="rect">
            <a:avLst/>
          </a:prstGeom>
        </p:spPr>
      </p:pic>
      <p:pic>
        <p:nvPicPr>
          <p:cNvPr id="4" name="Image 3" descr="Une image contenant pièce&#10;&#10;Description générée automatiquement">
            <a:extLst>
              <a:ext uri="{FF2B5EF4-FFF2-40B4-BE49-F238E27FC236}">
                <a16:creationId xmlns:a16="http://schemas.microsoft.com/office/drawing/2014/main" id="{16E3A2B6-EE55-4120-8F7F-E21BB8BAC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40" y="1362276"/>
            <a:ext cx="3257825" cy="2703993"/>
          </a:xfrm>
          <a:prstGeom prst="rect">
            <a:avLst/>
          </a:prstGeom>
        </p:spPr>
      </p:pic>
      <p:pic>
        <p:nvPicPr>
          <p:cNvPr id="3" name="Image 2">
            <a:hlinkClick r:id="rId8" action="ppaction://hlinksldjump"/>
            <a:extLst>
              <a:ext uri="{FF2B5EF4-FFF2-40B4-BE49-F238E27FC236}">
                <a16:creationId xmlns:a16="http://schemas.microsoft.com/office/drawing/2014/main" id="{909F7543-9B4D-42B3-96E7-C998BBAE18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06" y="5564007"/>
            <a:ext cx="963251" cy="12863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3D4BFD0-1832-4CFE-AB52-D91FBA6C15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76" y="5564007"/>
            <a:ext cx="1012024" cy="1286367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B9E6953-4EFF-4E8F-8B14-C02D7BD202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27" y="5557565"/>
            <a:ext cx="1036410" cy="12863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495FCF3-5401-4C16-AA18-252CA9AA0D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6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B64ADB7-F346-4E22-A84F-F8B35F138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F1C4264-8C56-4A31-90E3-176AE579D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0C6C59E-F946-4158-BFB0-EFDA240FE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44" y="-61634"/>
            <a:ext cx="9114310" cy="1737511"/>
          </a:xfrm>
          <a:prstGeom prst="rect">
            <a:avLst/>
          </a:prstGeom>
        </p:spPr>
      </p:pic>
      <p:pic>
        <p:nvPicPr>
          <p:cNvPr id="4" name="Image 3" descr="Une image contenant pièce&#10;&#10;Description générée automatiquement">
            <a:extLst>
              <a:ext uri="{FF2B5EF4-FFF2-40B4-BE49-F238E27FC236}">
                <a16:creationId xmlns:a16="http://schemas.microsoft.com/office/drawing/2014/main" id="{16E3A2B6-EE55-4120-8F7F-E21BB8BAC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40" y="1362276"/>
            <a:ext cx="3257825" cy="2703993"/>
          </a:xfrm>
          <a:prstGeom prst="rect">
            <a:avLst/>
          </a:prstGeom>
        </p:spPr>
      </p:pic>
      <p:pic>
        <p:nvPicPr>
          <p:cNvPr id="6" name="Image 5">
            <a:hlinkClick r:id="rId8" action="ppaction://hlinksldjump"/>
            <a:extLst>
              <a:ext uri="{FF2B5EF4-FFF2-40B4-BE49-F238E27FC236}">
                <a16:creationId xmlns:a16="http://schemas.microsoft.com/office/drawing/2014/main" id="{03D4BFD0-1832-4CFE-AB52-D91FBA6C15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76" y="5564007"/>
            <a:ext cx="1012024" cy="1286367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B9E6953-4EFF-4E8F-8B14-C02D7BD202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27" y="5557565"/>
            <a:ext cx="1036410" cy="12863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DF656D0-5D0D-4C44-8084-CD9C15896F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7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B64ADB7-F346-4E22-A84F-F8B35F138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F1C4264-8C56-4A31-90E3-176AE579D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0C6C59E-F946-4158-BFB0-EFDA240FE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44" y="-61634"/>
            <a:ext cx="9114310" cy="1737511"/>
          </a:xfrm>
          <a:prstGeom prst="rect">
            <a:avLst/>
          </a:prstGeom>
        </p:spPr>
      </p:pic>
      <p:pic>
        <p:nvPicPr>
          <p:cNvPr id="4" name="Image 3" descr="Une image contenant pièce&#10;&#10;Description générée automatiquement">
            <a:extLst>
              <a:ext uri="{FF2B5EF4-FFF2-40B4-BE49-F238E27FC236}">
                <a16:creationId xmlns:a16="http://schemas.microsoft.com/office/drawing/2014/main" id="{16E3A2B6-EE55-4120-8F7F-E21BB8BAC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40" y="1362276"/>
            <a:ext cx="3257825" cy="2703993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FB9E6953-4EFF-4E8F-8B14-C02D7BD202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27" y="5557565"/>
            <a:ext cx="1036410" cy="12863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EB4741-2A6F-4C8A-BBE1-EE2146C24C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697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B64ADB7-F346-4E22-A84F-F8B35F138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F1C4264-8C56-4A31-90E3-176AE579D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0C6C59E-F946-4158-BFB0-EFDA240FE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44" y="-61634"/>
            <a:ext cx="9114310" cy="1737511"/>
          </a:xfrm>
          <a:prstGeom prst="rect">
            <a:avLst/>
          </a:prstGeom>
        </p:spPr>
      </p:pic>
      <p:pic>
        <p:nvPicPr>
          <p:cNvPr id="4" name="Image 3" descr="Une image contenant pièce&#10;&#10;Description générée automatiquement">
            <a:extLst>
              <a:ext uri="{FF2B5EF4-FFF2-40B4-BE49-F238E27FC236}">
                <a16:creationId xmlns:a16="http://schemas.microsoft.com/office/drawing/2014/main" id="{16E3A2B6-EE55-4120-8F7F-E21BB8BAC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40" y="1362276"/>
            <a:ext cx="3257825" cy="270399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7955377-7B80-4D04-9210-3F0AC50D2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02" y="5271109"/>
            <a:ext cx="1097375" cy="487722"/>
          </a:xfrm>
          <a:prstGeom prst="rect">
            <a:avLst/>
          </a:prstGeom>
        </p:spPr>
      </p:pic>
      <p:pic>
        <p:nvPicPr>
          <p:cNvPr id="16" name="Image 15" descr="Une image contenant dessin, horloge&#10;&#10;Description générée automatiquement">
            <a:hlinkClick r:id="rId9" action="ppaction://hlinksldjump"/>
            <a:extLst>
              <a:ext uri="{FF2B5EF4-FFF2-40B4-BE49-F238E27FC236}">
                <a16:creationId xmlns:a16="http://schemas.microsoft.com/office/drawing/2014/main" id="{88371098-34EE-4CAD-9511-3910CF2A57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5551323"/>
            <a:ext cx="1333848" cy="8953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F6AD082-707E-4D8D-A9E4-DC3EC6048F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5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AE79BAEF-8C44-4EED-9BFF-23543D20C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835289B-8E2B-49D6-AEC7-AFA56CA6C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E54ECD9-88B5-47DA-936E-C935F14A1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42" y="-89576"/>
            <a:ext cx="9144000" cy="1734207"/>
          </a:xfrm>
          <a:prstGeom prst="rect">
            <a:avLst/>
          </a:prstGeom>
        </p:spPr>
      </p:pic>
      <p:pic>
        <p:nvPicPr>
          <p:cNvPr id="6" name="Image 5" descr="Une image contenant fenêtre, pièce&#10;&#10;Description générée automatiquement">
            <a:extLst>
              <a:ext uri="{FF2B5EF4-FFF2-40B4-BE49-F238E27FC236}">
                <a16:creationId xmlns:a16="http://schemas.microsoft.com/office/drawing/2014/main" id="{19524FF0-C89E-46A9-84EF-05D445A59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89" y="1213525"/>
            <a:ext cx="1884597" cy="2455361"/>
          </a:xfrm>
          <a:prstGeom prst="rect">
            <a:avLst/>
          </a:prstGeom>
        </p:spPr>
      </p:pic>
      <p:pic>
        <p:nvPicPr>
          <p:cNvPr id="10" name="Image 9" descr="Une image contenant pièce&#10;&#10;Description générée automatiquement">
            <a:extLst>
              <a:ext uri="{FF2B5EF4-FFF2-40B4-BE49-F238E27FC236}">
                <a16:creationId xmlns:a16="http://schemas.microsoft.com/office/drawing/2014/main" id="{F08AE46E-FFDA-4439-8235-C65C6A3E4A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50" y="2822225"/>
            <a:ext cx="1081900" cy="1150633"/>
          </a:xfrm>
          <a:prstGeom prst="rect">
            <a:avLst/>
          </a:prstGeom>
        </p:spPr>
      </p:pic>
      <p:pic>
        <p:nvPicPr>
          <p:cNvPr id="11" name="Image 10" descr="Une image contenant pièce&#10;&#10;Description générée automatiquement">
            <a:extLst>
              <a:ext uri="{FF2B5EF4-FFF2-40B4-BE49-F238E27FC236}">
                <a16:creationId xmlns:a16="http://schemas.microsoft.com/office/drawing/2014/main" id="{6E6843BD-43FA-4635-A843-07D03FB807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07" y="2848684"/>
            <a:ext cx="1081900" cy="1150633"/>
          </a:xfrm>
          <a:prstGeom prst="rect">
            <a:avLst/>
          </a:prstGeom>
        </p:spPr>
      </p:pic>
      <p:pic>
        <p:nvPicPr>
          <p:cNvPr id="14" name="Image 13" descr="Une image contenant pièce&#10;&#10;Description générée automatiquement">
            <a:extLst>
              <a:ext uri="{FF2B5EF4-FFF2-40B4-BE49-F238E27FC236}">
                <a16:creationId xmlns:a16="http://schemas.microsoft.com/office/drawing/2014/main" id="{836D5917-A8C2-4F57-A5F9-453407EA5E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1218" y="3014114"/>
            <a:ext cx="1081900" cy="1150633"/>
          </a:xfrm>
          <a:prstGeom prst="rect">
            <a:avLst/>
          </a:prstGeom>
        </p:spPr>
      </p:pic>
      <p:pic>
        <p:nvPicPr>
          <p:cNvPr id="22" name="Image 21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D4F6EFFD-3AC5-4EB9-9EFA-0837F5A9F0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5789">
            <a:off x="5112532" y="1246896"/>
            <a:ext cx="1465249" cy="89913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1D9B855-BC63-423D-908E-36DB0456D1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23" y="5558667"/>
            <a:ext cx="1109568" cy="128636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2033B13-8DFA-4B9E-9F5F-3E1ECCC510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68" y="5566574"/>
            <a:ext cx="963251" cy="128636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D1A829C-786F-401A-BBBA-500FACDE2A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81" y="5558666"/>
            <a:ext cx="1091279" cy="1286367"/>
          </a:xfrm>
          <a:prstGeom prst="rect">
            <a:avLst/>
          </a:prstGeom>
        </p:spPr>
      </p:pic>
      <p:pic>
        <p:nvPicPr>
          <p:cNvPr id="32" name="Image 31">
            <a:hlinkClick r:id="rId13" action="ppaction://hlinksldjump"/>
            <a:extLst>
              <a:ext uri="{FF2B5EF4-FFF2-40B4-BE49-F238E27FC236}">
                <a16:creationId xmlns:a16="http://schemas.microsoft.com/office/drawing/2014/main" id="{07B2A24D-54C3-4A23-88CD-7D8A904F73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53" y="5558668"/>
            <a:ext cx="1012024" cy="1286367"/>
          </a:xfrm>
          <a:prstGeom prst="rect">
            <a:avLst/>
          </a:prstGeom>
        </p:spPr>
      </p:pic>
      <p:pic>
        <p:nvPicPr>
          <p:cNvPr id="35" name="Image 3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AD4283C-DFE0-4E83-AD22-70DEB8290D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14" y="5566575"/>
            <a:ext cx="1103472" cy="1286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87B8F3E-58F7-4130-9935-8BE8214E3A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127"/>
            <a:ext cx="914400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AE79BAEF-8C44-4EED-9BFF-23543D20C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835289B-8E2B-49D6-AEC7-AFA56CA6C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E54ECD9-88B5-47DA-936E-C935F14A1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42" y="-89576"/>
            <a:ext cx="9144000" cy="1734207"/>
          </a:xfrm>
          <a:prstGeom prst="rect">
            <a:avLst/>
          </a:prstGeom>
        </p:spPr>
      </p:pic>
      <p:pic>
        <p:nvPicPr>
          <p:cNvPr id="6" name="Image 5" descr="Une image contenant fenêtre, pièce&#10;&#10;Description générée automatiquement">
            <a:extLst>
              <a:ext uri="{FF2B5EF4-FFF2-40B4-BE49-F238E27FC236}">
                <a16:creationId xmlns:a16="http://schemas.microsoft.com/office/drawing/2014/main" id="{19524FF0-C89E-46A9-84EF-05D445A59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89" y="1213525"/>
            <a:ext cx="1884597" cy="2455361"/>
          </a:xfrm>
          <a:prstGeom prst="rect">
            <a:avLst/>
          </a:prstGeom>
        </p:spPr>
      </p:pic>
      <p:pic>
        <p:nvPicPr>
          <p:cNvPr id="10" name="Image 9" descr="Une image contenant pièce&#10;&#10;Description générée automatiquement">
            <a:extLst>
              <a:ext uri="{FF2B5EF4-FFF2-40B4-BE49-F238E27FC236}">
                <a16:creationId xmlns:a16="http://schemas.microsoft.com/office/drawing/2014/main" id="{F08AE46E-FFDA-4439-8235-C65C6A3E4A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50" y="2822225"/>
            <a:ext cx="1081900" cy="1150633"/>
          </a:xfrm>
          <a:prstGeom prst="rect">
            <a:avLst/>
          </a:prstGeom>
        </p:spPr>
      </p:pic>
      <p:pic>
        <p:nvPicPr>
          <p:cNvPr id="11" name="Image 10" descr="Une image contenant pièce&#10;&#10;Description générée automatiquement">
            <a:extLst>
              <a:ext uri="{FF2B5EF4-FFF2-40B4-BE49-F238E27FC236}">
                <a16:creationId xmlns:a16="http://schemas.microsoft.com/office/drawing/2014/main" id="{6E6843BD-43FA-4635-A843-07D03FB807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07" y="2848684"/>
            <a:ext cx="1081900" cy="1150633"/>
          </a:xfrm>
          <a:prstGeom prst="rect">
            <a:avLst/>
          </a:prstGeom>
        </p:spPr>
      </p:pic>
      <p:pic>
        <p:nvPicPr>
          <p:cNvPr id="14" name="Image 13" descr="Une image contenant pièce&#10;&#10;Description générée automatiquement">
            <a:extLst>
              <a:ext uri="{FF2B5EF4-FFF2-40B4-BE49-F238E27FC236}">
                <a16:creationId xmlns:a16="http://schemas.microsoft.com/office/drawing/2014/main" id="{836D5917-A8C2-4F57-A5F9-453407EA5E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1218" y="3014114"/>
            <a:ext cx="1081900" cy="1150633"/>
          </a:xfrm>
          <a:prstGeom prst="rect">
            <a:avLst/>
          </a:prstGeom>
        </p:spPr>
      </p:pic>
      <p:pic>
        <p:nvPicPr>
          <p:cNvPr id="22" name="Image 21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D4F6EFFD-3AC5-4EB9-9EFA-0837F5A9F0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5789">
            <a:off x="5112532" y="1246896"/>
            <a:ext cx="1465249" cy="89913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1D9B855-BC63-423D-908E-36DB0456D1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23" y="5558667"/>
            <a:ext cx="1109568" cy="128636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2033B13-8DFA-4B9E-9F5F-3E1ECCC510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68" y="5566574"/>
            <a:ext cx="963251" cy="1286367"/>
          </a:xfrm>
          <a:prstGeom prst="rect">
            <a:avLst/>
          </a:prstGeom>
        </p:spPr>
      </p:pic>
      <p:pic>
        <p:nvPicPr>
          <p:cNvPr id="30" name="Image 29">
            <a:hlinkClick r:id="rId12" action="ppaction://hlinksldjump"/>
            <a:extLst>
              <a:ext uri="{FF2B5EF4-FFF2-40B4-BE49-F238E27FC236}">
                <a16:creationId xmlns:a16="http://schemas.microsoft.com/office/drawing/2014/main" id="{AD1A829C-786F-401A-BBBA-500FACDE2A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81" y="5558666"/>
            <a:ext cx="1091279" cy="1286367"/>
          </a:xfrm>
          <a:prstGeom prst="rect">
            <a:avLst/>
          </a:prstGeom>
        </p:spPr>
      </p:pic>
      <p:pic>
        <p:nvPicPr>
          <p:cNvPr id="35" name="Image 3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AD4283C-DFE0-4E83-AD22-70DEB8290D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14" y="5566575"/>
            <a:ext cx="1103472" cy="1286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92840AB-4CF7-4EBB-AC84-AACED35E5E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2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1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E20EE0A3-2B57-465A-8378-0E0360443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A32CAE7-B05A-407E-A025-6D9DBD508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10" y="-121190"/>
            <a:ext cx="9144000" cy="17422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0FD6C3-C8F6-4FC0-90D3-9A71A976C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02"/>
            <a:ext cx="9144000" cy="80467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0879FDDF-D27F-4022-8B84-F50ACD8CEFFC}"/>
              </a:ext>
            </a:extLst>
          </p:cNvPr>
          <p:cNvSpPr/>
          <p:nvPr/>
        </p:nvSpPr>
        <p:spPr>
          <a:xfrm>
            <a:off x="7595694" y="105903"/>
            <a:ext cx="1393558" cy="5712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9" name="Image 28">
            <a:hlinkClick r:id="rId7" action="ppaction://hlinksldjump"/>
            <a:extLst>
              <a:ext uri="{FF2B5EF4-FFF2-40B4-BE49-F238E27FC236}">
                <a16:creationId xmlns:a16="http://schemas.microsoft.com/office/drawing/2014/main" id="{C4EE904F-20E6-42FB-8BE1-F55BD392EA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213" y="89840"/>
            <a:ext cx="1396105" cy="707197"/>
          </a:xfrm>
          <a:prstGeom prst="rect">
            <a:avLst/>
          </a:prstGeom>
        </p:spPr>
      </p:pic>
      <p:pic>
        <p:nvPicPr>
          <p:cNvPr id="11" name="huit">
            <a:extLst>
              <a:ext uri="{FF2B5EF4-FFF2-40B4-BE49-F238E27FC236}">
                <a16:creationId xmlns:a16="http://schemas.microsoft.com/office/drawing/2014/main" id="{5D35C801-47FE-4698-B706-BBA97D738A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44" y="4105763"/>
            <a:ext cx="1420163" cy="1863254"/>
          </a:xfrm>
          <a:prstGeom prst="rect">
            <a:avLst/>
          </a:prstGeom>
        </p:spPr>
      </p:pic>
      <p:pic>
        <p:nvPicPr>
          <p:cNvPr id="14" name="buisson" descr="Une image contenant assis, tenant, signe&#10;&#10;Description générée automatiquement">
            <a:extLst>
              <a:ext uri="{FF2B5EF4-FFF2-40B4-BE49-F238E27FC236}">
                <a16:creationId xmlns:a16="http://schemas.microsoft.com/office/drawing/2014/main" id="{024818AB-D916-4357-BC83-0A908900A7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7" y="1159444"/>
            <a:ext cx="2668689" cy="1908113"/>
          </a:xfrm>
          <a:prstGeom prst="rect">
            <a:avLst/>
          </a:prstGeom>
        </p:spPr>
      </p:pic>
      <p:pic>
        <p:nvPicPr>
          <p:cNvPr id="21" name="Image 20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82C9C245-94D5-40FB-8276-BC1B7D2A05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56" y="4238620"/>
            <a:ext cx="2237736" cy="1733893"/>
          </a:xfrm>
          <a:prstGeom prst="rect">
            <a:avLst/>
          </a:prstGeom>
        </p:spPr>
      </p:pic>
      <p:sp>
        <p:nvSpPr>
          <p:cNvPr id="3" name="ruisseau">
            <a:extLst>
              <a:ext uri="{FF2B5EF4-FFF2-40B4-BE49-F238E27FC236}">
                <a16:creationId xmlns:a16="http://schemas.microsoft.com/office/drawing/2014/main" id="{BCC06D95-13A6-4C2A-98AA-7AB4C2B8F33D}"/>
              </a:ext>
            </a:extLst>
          </p:cNvPr>
          <p:cNvSpPr/>
          <p:nvPr/>
        </p:nvSpPr>
        <p:spPr>
          <a:xfrm>
            <a:off x="6259457" y="4202873"/>
            <a:ext cx="2254147" cy="1767417"/>
          </a:xfrm>
          <a:prstGeom prst="rect">
            <a:avLst/>
          </a:prstGeom>
          <a:solidFill>
            <a:schemeClr val="accent1">
              <a:alpha val="1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pieuvreT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E83D896-4E8A-46B1-ABE7-5885C2AD68B9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07" y="1171881"/>
            <a:ext cx="2353559" cy="2431089"/>
          </a:xfrm>
          <a:prstGeom prst="rect">
            <a:avLst/>
          </a:prstGeom>
        </p:spPr>
      </p:pic>
      <p:pic>
        <p:nvPicPr>
          <p:cNvPr id="20" name="tortueT">
            <a:extLst>
              <a:ext uri="{FF2B5EF4-FFF2-40B4-BE49-F238E27FC236}">
                <a16:creationId xmlns:a16="http://schemas.microsoft.com/office/drawing/2014/main" id="{0DDC3E9F-EBDB-4B64-A5BA-B249110A285A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38" y="1020436"/>
            <a:ext cx="2563992" cy="2224263"/>
          </a:xfrm>
          <a:prstGeom prst="rect">
            <a:avLst/>
          </a:prstGeom>
        </p:spPr>
      </p:pic>
      <p:pic>
        <p:nvPicPr>
          <p:cNvPr id="32" name="fuséeT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1217583-1FEE-433C-AA55-76625DC2E92E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988">
            <a:off x="706726" y="3189982"/>
            <a:ext cx="1797054" cy="3498266"/>
          </a:xfrm>
          <a:prstGeom prst="rect">
            <a:avLst/>
          </a:prstGeom>
        </p:spPr>
      </p:pic>
      <p:pic>
        <p:nvPicPr>
          <p:cNvPr id="34" name="mbuisson">
            <a:extLst>
              <a:ext uri="{FF2B5EF4-FFF2-40B4-BE49-F238E27FC236}">
                <a16:creationId xmlns:a16="http://schemas.microsoft.com/office/drawing/2014/main" id="{A86DA7E6-9735-4854-8FD8-61C2DBD706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6" y="3071810"/>
            <a:ext cx="1481456" cy="621846"/>
          </a:xfrm>
          <a:prstGeom prst="rect">
            <a:avLst/>
          </a:prstGeom>
        </p:spPr>
      </p:pic>
      <p:pic>
        <p:nvPicPr>
          <p:cNvPr id="36" name="mfusée">
            <a:extLst>
              <a:ext uri="{FF2B5EF4-FFF2-40B4-BE49-F238E27FC236}">
                <a16:creationId xmlns:a16="http://schemas.microsoft.com/office/drawing/2014/main" id="{007EDE05-11F3-479B-AA3C-78822253A496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9" y="5963622"/>
            <a:ext cx="1194920" cy="627942"/>
          </a:xfrm>
          <a:prstGeom prst="rect">
            <a:avLst/>
          </a:prstGeom>
        </p:spPr>
      </p:pic>
      <p:pic>
        <p:nvPicPr>
          <p:cNvPr id="38" name="mhuit">
            <a:extLst>
              <a:ext uri="{FF2B5EF4-FFF2-40B4-BE49-F238E27FC236}">
                <a16:creationId xmlns:a16="http://schemas.microsoft.com/office/drawing/2014/main" id="{0C5EE210-3634-497D-B1A0-230790296A1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70" y="5965969"/>
            <a:ext cx="1048603" cy="627942"/>
          </a:xfrm>
          <a:prstGeom prst="rect">
            <a:avLst/>
          </a:prstGeom>
        </p:spPr>
      </p:pic>
      <p:pic>
        <p:nvPicPr>
          <p:cNvPr id="40" name="mpieuvre">
            <a:extLst>
              <a:ext uri="{FF2B5EF4-FFF2-40B4-BE49-F238E27FC236}">
                <a16:creationId xmlns:a16="http://schemas.microsoft.com/office/drawing/2014/main" id="{A35D9902-9663-4C98-B130-0AF0FF0CF949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16" y="3414986"/>
            <a:ext cx="1511939" cy="621846"/>
          </a:xfrm>
          <a:prstGeom prst="rect">
            <a:avLst/>
          </a:prstGeom>
        </p:spPr>
      </p:pic>
      <p:pic>
        <p:nvPicPr>
          <p:cNvPr id="42" name="mruisseau">
            <a:extLst>
              <a:ext uri="{FF2B5EF4-FFF2-40B4-BE49-F238E27FC236}">
                <a16:creationId xmlns:a16="http://schemas.microsoft.com/office/drawing/2014/main" id="{85731A68-FAE5-4D7D-A630-4BA9CB97B3C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44" y="5969017"/>
            <a:ext cx="1670449" cy="621846"/>
          </a:xfrm>
          <a:prstGeom prst="rect">
            <a:avLst/>
          </a:prstGeom>
        </p:spPr>
      </p:pic>
      <p:pic>
        <p:nvPicPr>
          <p:cNvPr id="44" name="mtortue">
            <a:extLst>
              <a:ext uri="{FF2B5EF4-FFF2-40B4-BE49-F238E27FC236}">
                <a16:creationId xmlns:a16="http://schemas.microsoft.com/office/drawing/2014/main" id="{F0B2D1A5-C74E-4413-95B2-FA124FD742E4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87" y="3067557"/>
            <a:ext cx="1341236" cy="627942"/>
          </a:xfrm>
          <a:prstGeom prst="rect">
            <a:avLst/>
          </a:prstGeom>
        </p:spPr>
      </p:pic>
      <p:pic>
        <p:nvPicPr>
          <p:cNvPr id="6" name="pieuvre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118614F-1066-4A56-8818-77B4788A5D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07" y="1137416"/>
            <a:ext cx="2353559" cy="2431089"/>
          </a:xfrm>
          <a:prstGeom prst="rect">
            <a:avLst/>
          </a:prstGeom>
        </p:spPr>
      </p:pic>
      <p:pic>
        <p:nvPicPr>
          <p:cNvPr id="10" name="tortue">
            <a:extLst>
              <a:ext uri="{FF2B5EF4-FFF2-40B4-BE49-F238E27FC236}">
                <a16:creationId xmlns:a16="http://schemas.microsoft.com/office/drawing/2014/main" id="{3F6E2C1E-D791-42EB-868E-F7399B0D30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32" y="1004373"/>
            <a:ext cx="2563992" cy="2224263"/>
          </a:xfrm>
          <a:prstGeom prst="rect">
            <a:avLst/>
          </a:prstGeom>
        </p:spPr>
      </p:pic>
      <p:pic>
        <p:nvPicPr>
          <p:cNvPr id="16" name="fusée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42D6AE6-3442-4DD8-B0D1-04A9E58EEB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988">
            <a:off x="715640" y="3156387"/>
            <a:ext cx="1797054" cy="34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AE79BAEF-8C44-4EED-9BFF-23543D20C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835289B-8E2B-49D6-AEC7-AFA56CA6C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E54ECD9-88B5-47DA-936E-C935F14A1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42" y="-89576"/>
            <a:ext cx="9144000" cy="1734207"/>
          </a:xfrm>
          <a:prstGeom prst="rect">
            <a:avLst/>
          </a:prstGeom>
        </p:spPr>
      </p:pic>
      <p:pic>
        <p:nvPicPr>
          <p:cNvPr id="6" name="Image 5" descr="Une image contenant fenêtre, pièce&#10;&#10;Description générée automatiquement">
            <a:extLst>
              <a:ext uri="{FF2B5EF4-FFF2-40B4-BE49-F238E27FC236}">
                <a16:creationId xmlns:a16="http://schemas.microsoft.com/office/drawing/2014/main" id="{19524FF0-C89E-46A9-84EF-05D445A59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89" y="1213525"/>
            <a:ext cx="1884597" cy="2455361"/>
          </a:xfrm>
          <a:prstGeom prst="rect">
            <a:avLst/>
          </a:prstGeom>
        </p:spPr>
      </p:pic>
      <p:pic>
        <p:nvPicPr>
          <p:cNvPr id="10" name="Image 9" descr="Une image contenant pièce&#10;&#10;Description générée automatiquement">
            <a:extLst>
              <a:ext uri="{FF2B5EF4-FFF2-40B4-BE49-F238E27FC236}">
                <a16:creationId xmlns:a16="http://schemas.microsoft.com/office/drawing/2014/main" id="{F08AE46E-FFDA-4439-8235-C65C6A3E4A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50" y="2822225"/>
            <a:ext cx="1081900" cy="1150633"/>
          </a:xfrm>
          <a:prstGeom prst="rect">
            <a:avLst/>
          </a:prstGeom>
        </p:spPr>
      </p:pic>
      <p:pic>
        <p:nvPicPr>
          <p:cNvPr id="11" name="Image 10" descr="Une image contenant pièce&#10;&#10;Description générée automatiquement">
            <a:extLst>
              <a:ext uri="{FF2B5EF4-FFF2-40B4-BE49-F238E27FC236}">
                <a16:creationId xmlns:a16="http://schemas.microsoft.com/office/drawing/2014/main" id="{6E6843BD-43FA-4635-A843-07D03FB807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07" y="2848684"/>
            <a:ext cx="1081900" cy="1150633"/>
          </a:xfrm>
          <a:prstGeom prst="rect">
            <a:avLst/>
          </a:prstGeom>
        </p:spPr>
      </p:pic>
      <p:pic>
        <p:nvPicPr>
          <p:cNvPr id="14" name="Image 13" descr="Une image contenant pièce&#10;&#10;Description générée automatiquement">
            <a:extLst>
              <a:ext uri="{FF2B5EF4-FFF2-40B4-BE49-F238E27FC236}">
                <a16:creationId xmlns:a16="http://schemas.microsoft.com/office/drawing/2014/main" id="{836D5917-A8C2-4F57-A5F9-453407EA5E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1218" y="3014114"/>
            <a:ext cx="1081900" cy="1150633"/>
          </a:xfrm>
          <a:prstGeom prst="rect">
            <a:avLst/>
          </a:prstGeom>
        </p:spPr>
      </p:pic>
      <p:pic>
        <p:nvPicPr>
          <p:cNvPr id="22" name="Image 21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D4F6EFFD-3AC5-4EB9-9EFA-0837F5A9F0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5789">
            <a:off x="5112532" y="1246896"/>
            <a:ext cx="1465249" cy="89913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1D9B855-BC63-423D-908E-36DB0456D1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23" y="5558667"/>
            <a:ext cx="1109568" cy="128636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2033B13-8DFA-4B9E-9F5F-3E1ECCC510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68" y="5566574"/>
            <a:ext cx="963251" cy="1286367"/>
          </a:xfrm>
          <a:prstGeom prst="rect">
            <a:avLst/>
          </a:prstGeom>
        </p:spPr>
      </p:pic>
      <p:pic>
        <p:nvPicPr>
          <p:cNvPr id="35" name="Image 34" descr="Une image contenant dessin&#10;&#10;Description générée automatiquement">
            <a:hlinkClick r:id="rId12" action="ppaction://hlinksldjump"/>
            <a:extLst>
              <a:ext uri="{FF2B5EF4-FFF2-40B4-BE49-F238E27FC236}">
                <a16:creationId xmlns:a16="http://schemas.microsoft.com/office/drawing/2014/main" id="{6AD4283C-DFE0-4E83-AD22-70DEB8290D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14" y="5566575"/>
            <a:ext cx="1103472" cy="1286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B42FC7F-0303-41D6-A9B4-35AFB55C37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1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9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AE79BAEF-8C44-4EED-9BFF-23543D20C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835289B-8E2B-49D6-AEC7-AFA56CA6C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E54ECD9-88B5-47DA-936E-C935F14A1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42" y="-89576"/>
            <a:ext cx="9144000" cy="1734207"/>
          </a:xfrm>
          <a:prstGeom prst="rect">
            <a:avLst/>
          </a:prstGeom>
        </p:spPr>
      </p:pic>
      <p:pic>
        <p:nvPicPr>
          <p:cNvPr id="6" name="Image 5" descr="Une image contenant fenêtre, pièce&#10;&#10;Description générée automatiquement">
            <a:extLst>
              <a:ext uri="{FF2B5EF4-FFF2-40B4-BE49-F238E27FC236}">
                <a16:creationId xmlns:a16="http://schemas.microsoft.com/office/drawing/2014/main" id="{19524FF0-C89E-46A9-84EF-05D445A59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89" y="1213525"/>
            <a:ext cx="1884597" cy="2455361"/>
          </a:xfrm>
          <a:prstGeom prst="rect">
            <a:avLst/>
          </a:prstGeom>
        </p:spPr>
      </p:pic>
      <p:pic>
        <p:nvPicPr>
          <p:cNvPr id="10" name="Image 9" descr="Une image contenant pièce&#10;&#10;Description générée automatiquement">
            <a:extLst>
              <a:ext uri="{FF2B5EF4-FFF2-40B4-BE49-F238E27FC236}">
                <a16:creationId xmlns:a16="http://schemas.microsoft.com/office/drawing/2014/main" id="{F08AE46E-FFDA-4439-8235-C65C6A3E4A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50" y="2822225"/>
            <a:ext cx="1081900" cy="1150633"/>
          </a:xfrm>
          <a:prstGeom prst="rect">
            <a:avLst/>
          </a:prstGeom>
        </p:spPr>
      </p:pic>
      <p:pic>
        <p:nvPicPr>
          <p:cNvPr id="11" name="Image 10" descr="Une image contenant pièce&#10;&#10;Description générée automatiquement">
            <a:extLst>
              <a:ext uri="{FF2B5EF4-FFF2-40B4-BE49-F238E27FC236}">
                <a16:creationId xmlns:a16="http://schemas.microsoft.com/office/drawing/2014/main" id="{6E6843BD-43FA-4635-A843-07D03FB807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07" y="2848684"/>
            <a:ext cx="1081900" cy="1150633"/>
          </a:xfrm>
          <a:prstGeom prst="rect">
            <a:avLst/>
          </a:prstGeom>
        </p:spPr>
      </p:pic>
      <p:pic>
        <p:nvPicPr>
          <p:cNvPr id="14" name="Image 13" descr="Une image contenant pièce&#10;&#10;Description générée automatiquement">
            <a:extLst>
              <a:ext uri="{FF2B5EF4-FFF2-40B4-BE49-F238E27FC236}">
                <a16:creationId xmlns:a16="http://schemas.microsoft.com/office/drawing/2014/main" id="{836D5917-A8C2-4F57-A5F9-453407EA5E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1218" y="3014114"/>
            <a:ext cx="1081900" cy="1150633"/>
          </a:xfrm>
          <a:prstGeom prst="rect">
            <a:avLst/>
          </a:prstGeom>
        </p:spPr>
      </p:pic>
      <p:pic>
        <p:nvPicPr>
          <p:cNvPr id="22" name="Image 21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D4F6EFFD-3AC5-4EB9-9EFA-0837F5A9F0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5789">
            <a:off x="5112532" y="1246896"/>
            <a:ext cx="1465249" cy="89913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1D9B855-BC63-423D-908E-36DB0456D1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23" y="5558667"/>
            <a:ext cx="1109568" cy="1286367"/>
          </a:xfrm>
          <a:prstGeom prst="rect">
            <a:avLst/>
          </a:prstGeom>
        </p:spPr>
      </p:pic>
      <p:pic>
        <p:nvPicPr>
          <p:cNvPr id="28" name="Image 27">
            <a:hlinkClick r:id="rId11" action="ppaction://hlinksldjump"/>
            <a:extLst>
              <a:ext uri="{FF2B5EF4-FFF2-40B4-BE49-F238E27FC236}">
                <a16:creationId xmlns:a16="http://schemas.microsoft.com/office/drawing/2014/main" id="{A2033B13-8DFA-4B9E-9F5F-3E1ECCC510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68" y="5566574"/>
            <a:ext cx="963251" cy="1286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CEF41FE-36B6-48B3-9CDA-13F716FFFE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5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AE79BAEF-8C44-4EED-9BFF-23543D20C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835289B-8E2B-49D6-AEC7-AFA56CA6C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E54ECD9-88B5-47DA-936E-C935F14A1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42" y="-89576"/>
            <a:ext cx="9144000" cy="1734207"/>
          </a:xfrm>
          <a:prstGeom prst="rect">
            <a:avLst/>
          </a:prstGeom>
        </p:spPr>
      </p:pic>
      <p:pic>
        <p:nvPicPr>
          <p:cNvPr id="6" name="Image 5" descr="Une image contenant fenêtre, pièce&#10;&#10;Description générée automatiquement">
            <a:extLst>
              <a:ext uri="{FF2B5EF4-FFF2-40B4-BE49-F238E27FC236}">
                <a16:creationId xmlns:a16="http://schemas.microsoft.com/office/drawing/2014/main" id="{19524FF0-C89E-46A9-84EF-05D445A59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89" y="1213525"/>
            <a:ext cx="1884597" cy="2455361"/>
          </a:xfrm>
          <a:prstGeom prst="rect">
            <a:avLst/>
          </a:prstGeom>
        </p:spPr>
      </p:pic>
      <p:pic>
        <p:nvPicPr>
          <p:cNvPr id="10" name="Image 9" descr="Une image contenant pièce&#10;&#10;Description générée automatiquement">
            <a:extLst>
              <a:ext uri="{FF2B5EF4-FFF2-40B4-BE49-F238E27FC236}">
                <a16:creationId xmlns:a16="http://schemas.microsoft.com/office/drawing/2014/main" id="{F08AE46E-FFDA-4439-8235-C65C6A3E4A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50" y="2822225"/>
            <a:ext cx="1081900" cy="1150633"/>
          </a:xfrm>
          <a:prstGeom prst="rect">
            <a:avLst/>
          </a:prstGeom>
        </p:spPr>
      </p:pic>
      <p:pic>
        <p:nvPicPr>
          <p:cNvPr id="11" name="Image 10" descr="Une image contenant pièce&#10;&#10;Description générée automatiquement">
            <a:extLst>
              <a:ext uri="{FF2B5EF4-FFF2-40B4-BE49-F238E27FC236}">
                <a16:creationId xmlns:a16="http://schemas.microsoft.com/office/drawing/2014/main" id="{6E6843BD-43FA-4635-A843-07D03FB807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07" y="2848684"/>
            <a:ext cx="1081900" cy="1150633"/>
          </a:xfrm>
          <a:prstGeom prst="rect">
            <a:avLst/>
          </a:prstGeom>
        </p:spPr>
      </p:pic>
      <p:pic>
        <p:nvPicPr>
          <p:cNvPr id="14" name="Image 13" descr="Une image contenant pièce&#10;&#10;Description générée automatiquement">
            <a:extLst>
              <a:ext uri="{FF2B5EF4-FFF2-40B4-BE49-F238E27FC236}">
                <a16:creationId xmlns:a16="http://schemas.microsoft.com/office/drawing/2014/main" id="{836D5917-A8C2-4F57-A5F9-453407EA5E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1218" y="3014114"/>
            <a:ext cx="1081900" cy="1150633"/>
          </a:xfrm>
          <a:prstGeom prst="rect">
            <a:avLst/>
          </a:prstGeom>
        </p:spPr>
      </p:pic>
      <p:pic>
        <p:nvPicPr>
          <p:cNvPr id="22" name="Image 21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D4F6EFFD-3AC5-4EB9-9EFA-0837F5A9F0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5789">
            <a:off x="5112532" y="1246896"/>
            <a:ext cx="1465249" cy="899130"/>
          </a:xfrm>
          <a:prstGeom prst="rect">
            <a:avLst/>
          </a:prstGeom>
        </p:spPr>
      </p:pic>
      <p:pic>
        <p:nvPicPr>
          <p:cNvPr id="26" name="Image 25">
            <a:hlinkClick r:id="rId10" action="ppaction://hlinksldjump"/>
            <a:extLst>
              <a:ext uri="{FF2B5EF4-FFF2-40B4-BE49-F238E27FC236}">
                <a16:creationId xmlns:a16="http://schemas.microsoft.com/office/drawing/2014/main" id="{71D9B855-BC63-423D-908E-36DB0456D1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23" y="5558667"/>
            <a:ext cx="1109568" cy="12863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1351FF0-DE46-400A-B0A1-E2447F8B53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4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AE79BAEF-8C44-4EED-9BFF-23543D20C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835289B-8E2B-49D6-AEC7-AFA56CA6C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E54ECD9-88B5-47DA-936E-C935F14A1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42" y="-89576"/>
            <a:ext cx="9144000" cy="1734207"/>
          </a:xfrm>
          <a:prstGeom prst="rect">
            <a:avLst/>
          </a:prstGeom>
        </p:spPr>
      </p:pic>
      <p:pic>
        <p:nvPicPr>
          <p:cNvPr id="6" name="Image 5" descr="Une image contenant fenêtre, pièce&#10;&#10;Description générée automatiquement">
            <a:extLst>
              <a:ext uri="{FF2B5EF4-FFF2-40B4-BE49-F238E27FC236}">
                <a16:creationId xmlns:a16="http://schemas.microsoft.com/office/drawing/2014/main" id="{19524FF0-C89E-46A9-84EF-05D445A59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89" y="1213525"/>
            <a:ext cx="1884597" cy="2455361"/>
          </a:xfrm>
          <a:prstGeom prst="rect">
            <a:avLst/>
          </a:prstGeom>
        </p:spPr>
      </p:pic>
      <p:pic>
        <p:nvPicPr>
          <p:cNvPr id="10" name="Image 9" descr="Une image contenant pièce&#10;&#10;Description générée automatiquement">
            <a:extLst>
              <a:ext uri="{FF2B5EF4-FFF2-40B4-BE49-F238E27FC236}">
                <a16:creationId xmlns:a16="http://schemas.microsoft.com/office/drawing/2014/main" id="{F08AE46E-FFDA-4439-8235-C65C6A3E4A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50" y="2822225"/>
            <a:ext cx="1081900" cy="1150633"/>
          </a:xfrm>
          <a:prstGeom prst="rect">
            <a:avLst/>
          </a:prstGeom>
        </p:spPr>
      </p:pic>
      <p:pic>
        <p:nvPicPr>
          <p:cNvPr id="11" name="Image 10" descr="Une image contenant pièce&#10;&#10;Description générée automatiquement">
            <a:extLst>
              <a:ext uri="{FF2B5EF4-FFF2-40B4-BE49-F238E27FC236}">
                <a16:creationId xmlns:a16="http://schemas.microsoft.com/office/drawing/2014/main" id="{6E6843BD-43FA-4635-A843-07D03FB807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07" y="2848684"/>
            <a:ext cx="1081900" cy="1150633"/>
          </a:xfrm>
          <a:prstGeom prst="rect">
            <a:avLst/>
          </a:prstGeom>
        </p:spPr>
      </p:pic>
      <p:pic>
        <p:nvPicPr>
          <p:cNvPr id="14" name="Image 13" descr="Une image contenant pièce&#10;&#10;Description générée automatiquement">
            <a:extLst>
              <a:ext uri="{FF2B5EF4-FFF2-40B4-BE49-F238E27FC236}">
                <a16:creationId xmlns:a16="http://schemas.microsoft.com/office/drawing/2014/main" id="{836D5917-A8C2-4F57-A5F9-453407EA5E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1218" y="3014114"/>
            <a:ext cx="1081900" cy="1150633"/>
          </a:xfrm>
          <a:prstGeom prst="rect">
            <a:avLst/>
          </a:prstGeom>
        </p:spPr>
      </p:pic>
      <p:pic>
        <p:nvPicPr>
          <p:cNvPr id="22" name="Image 21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D4F6EFFD-3AC5-4EB9-9EFA-0837F5A9F0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5789">
            <a:off x="5112532" y="1246896"/>
            <a:ext cx="1465249" cy="89913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550836E-289B-43BD-A006-AF88EF8159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02" y="5271109"/>
            <a:ext cx="1097375" cy="487722"/>
          </a:xfrm>
          <a:prstGeom prst="rect">
            <a:avLst/>
          </a:prstGeom>
        </p:spPr>
      </p:pic>
      <p:pic>
        <p:nvPicPr>
          <p:cNvPr id="19" name="Image 18" descr="Une image contenant dessin, horloge&#10;&#10;Description générée automatiquement">
            <a:hlinkClick r:id="rId11" action="ppaction://hlinksldjump"/>
            <a:extLst>
              <a:ext uri="{FF2B5EF4-FFF2-40B4-BE49-F238E27FC236}">
                <a16:creationId xmlns:a16="http://schemas.microsoft.com/office/drawing/2014/main" id="{FC0089A4-34EE-4531-910F-9B51B8E0B0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5551323"/>
            <a:ext cx="1333848" cy="8953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9E88CDC-AEF6-405F-9B64-8BF63EB0CB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6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0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C5CAC1F6-CADF-4024-97BC-AD23A7194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A74FF7A-9A5E-434E-8333-EFEB58FDC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11829B5-0E7A-4775-B28C-D66D20355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82" y="-79941"/>
            <a:ext cx="9144000" cy="1736203"/>
          </a:xfrm>
          <a:prstGeom prst="rect">
            <a:avLst/>
          </a:prstGeom>
        </p:spPr>
      </p:pic>
      <p:pic>
        <p:nvPicPr>
          <p:cNvPr id="6" name="Image 5" descr="Une image contenant objet, lampe&#10;&#10;Description générée automatiquement">
            <a:extLst>
              <a:ext uri="{FF2B5EF4-FFF2-40B4-BE49-F238E27FC236}">
                <a16:creationId xmlns:a16="http://schemas.microsoft.com/office/drawing/2014/main" id="{A463D745-DAB6-4C37-9C7E-A4A90B8C9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52" y="1278428"/>
            <a:ext cx="3705776" cy="27350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003F479-D363-468A-AA79-8D87A5355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54" y="5570405"/>
            <a:ext cx="963251" cy="1286367"/>
          </a:xfrm>
          <a:prstGeom prst="rect">
            <a:avLst/>
          </a:prstGeom>
        </p:spPr>
      </p:pic>
      <p:pic>
        <p:nvPicPr>
          <p:cNvPr id="18" name="Image 17">
            <a:hlinkClick r:id="rId9" action="ppaction://hlinksldjump"/>
            <a:extLst>
              <a:ext uri="{FF2B5EF4-FFF2-40B4-BE49-F238E27FC236}">
                <a16:creationId xmlns:a16="http://schemas.microsoft.com/office/drawing/2014/main" id="{DD8FBE79-7C48-40E7-B66C-8CB1F90A3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67" y="5556464"/>
            <a:ext cx="1121761" cy="128636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234FF81-560E-4B69-AB90-D1AFD78A9F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03" y="5556463"/>
            <a:ext cx="1012024" cy="1286367"/>
          </a:xfrm>
          <a:prstGeom prst="rect">
            <a:avLst/>
          </a:prstGeom>
        </p:spPr>
      </p:pic>
      <p:pic>
        <p:nvPicPr>
          <p:cNvPr id="25" name="Image 2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C72E55D-DF90-47D9-8C86-6E3309BA2D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56" y="5570405"/>
            <a:ext cx="1103472" cy="1286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A3EF488-277B-4285-85BA-F3A18E4C4C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120"/>
            <a:ext cx="914400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C5CAC1F6-CADF-4024-97BC-AD23A7194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A74FF7A-9A5E-434E-8333-EFEB58FDC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11829B5-0E7A-4775-B28C-D66D20355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82" y="-79941"/>
            <a:ext cx="9144000" cy="1736203"/>
          </a:xfrm>
          <a:prstGeom prst="rect">
            <a:avLst/>
          </a:prstGeom>
        </p:spPr>
      </p:pic>
      <p:pic>
        <p:nvPicPr>
          <p:cNvPr id="6" name="Image 5" descr="Une image contenant objet, lampe&#10;&#10;Description générée automatiquement">
            <a:extLst>
              <a:ext uri="{FF2B5EF4-FFF2-40B4-BE49-F238E27FC236}">
                <a16:creationId xmlns:a16="http://schemas.microsoft.com/office/drawing/2014/main" id="{A463D745-DAB6-4C37-9C7E-A4A90B8C9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52" y="1278428"/>
            <a:ext cx="3705776" cy="27350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003F479-D363-468A-AA79-8D87A5355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54" y="5570405"/>
            <a:ext cx="963251" cy="128636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234FF81-560E-4B69-AB90-D1AFD78A9F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03" y="5556463"/>
            <a:ext cx="1012024" cy="1286367"/>
          </a:xfrm>
          <a:prstGeom prst="rect">
            <a:avLst/>
          </a:prstGeom>
        </p:spPr>
      </p:pic>
      <p:pic>
        <p:nvPicPr>
          <p:cNvPr id="25" name="Image 24" descr="Une image contenant dessin&#10;&#10;Description générée automatiquement">
            <a:hlinkClick r:id="rId10" action="ppaction://hlinksldjump"/>
            <a:extLst>
              <a:ext uri="{FF2B5EF4-FFF2-40B4-BE49-F238E27FC236}">
                <a16:creationId xmlns:a16="http://schemas.microsoft.com/office/drawing/2014/main" id="{DC72E55D-DF90-47D9-8C86-6E3309BA2D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56" y="5570405"/>
            <a:ext cx="1103472" cy="1286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B598547-875C-4D7C-B658-76BCA1464E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0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C5CAC1F6-CADF-4024-97BC-AD23A7194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A74FF7A-9A5E-434E-8333-EFEB58FDC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11829B5-0E7A-4775-B28C-D66D20355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82" y="-79941"/>
            <a:ext cx="9144000" cy="1736203"/>
          </a:xfrm>
          <a:prstGeom prst="rect">
            <a:avLst/>
          </a:prstGeom>
        </p:spPr>
      </p:pic>
      <p:pic>
        <p:nvPicPr>
          <p:cNvPr id="6" name="Image 5" descr="Une image contenant objet, lampe&#10;&#10;Description générée automatiquement">
            <a:extLst>
              <a:ext uri="{FF2B5EF4-FFF2-40B4-BE49-F238E27FC236}">
                <a16:creationId xmlns:a16="http://schemas.microsoft.com/office/drawing/2014/main" id="{A463D745-DAB6-4C37-9C7E-A4A90B8C9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52" y="1278428"/>
            <a:ext cx="3705776" cy="2735032"/>
          </a:xfrm>
          <a:prstGeom prst="rect">
            <a:avLst/>
          </a:prstGeom>
        </p:spPr>
      </p:pic>
      <p:pic>
        <p:nvPicPr>
          <p:cNvPr id="11" name="Image 10">
            <a:hlinkClick r:id="rId8" action="ppaction://hlinksldjump"/>
            <a:extLst>
              <a:ext uri="{FF2B5EF4-FFF2-40B4-BE49-F238E27FC236}">
                <a16:creationId xmlns:a16="http://schemas.microsoft.com/office/drawing/2014/main" id="{2003F479-D363-468A-AA79-8D87A53552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54" y="5570405"/>
            <a:ext cx="963251" cy="128636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234FF81-560E-4B69-AB90-D1AFD78A9F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03" y="5556463"/>
            <a:ext cx="1012024" cy="1286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66CD6C3-F976-456A-9141-162DB3BCD5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3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C5CAC1F6-CADF-4024-97BC-AD23A7194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A74FF7A-9A5E-434E-8333-EFEB58FDC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11829B5-0E7A-4775-B28C-D66D20355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82" y="-79941"/>
            <a:ext cx="9144000" cy="1736203"/>
          </a:xfrm>
          <a:prstGeom prst="rect">
            <a:avLst/>
          </a:prstGeom>
        </p:spPr>
      </p:pic>
      <p:pic>
        <p:nvPicPr>
          <p:cNvPr id="6" name="Image 5" descr="Une image contenant objet, lampe&#10;&#10;Description générée automatiquement">
            <a:extLst>
              <a:ext uri="{FF2B5EF4-FFF2-40B4-BE49-F238E27FC236}">
                <a16:creationId xmlns:a16="http://schemas.microsoft.com/office/drawing/2014/main" id="{A463D745-DAB6-4C37-9C7E-A4A90B8C9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52" y="1278428"/>
            <a:ext cx="3705776" cy="2735032"/>
          </a:xfrm>
          <a:prstGeom prst="rect">
            <a:avLst/>
          </a:prstGeom>
        </p:spPr>
      </p:pic>
      <p:pic>
        <p:nvPicPr>
          <p:cNvPr id="22" name="Image 21">
            <a:hlinkClick r:id="rId8" action="ppaction://hlinksldjump"/>
            <a:extLst>
              <a:ext uri="{FF2B5EF4-FFF2-40B4-BE49-F238E27FC236}">
                <a16:creationId xmlns:a16="http://schemas.microsoft.com/office/drawing/2014/main" id="{6234FF81-560E-4B69-AB90-D1AFD78A9F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03" y="5556463"/>
            <a:ext cx="1012024" cy="1286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CD4FB38-572C-4978-8A3F-A10023707B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4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C5CAC1F6-CADF-4024-97BC-AD23A7194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A74FF7A-9A5E-434E-8333-EFEB58FDC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11829B5-0E7A-4775-B28C-D66D20355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82" y="-79941"/>
            <a:ext cx="9144000" cy="1736203"/>
          </a:xfrm>
          <a:prstGeom prst="rect">
            <a:avLst/>
          </a:prstGeom>
        </p:spPr>
      </p:pic>
      <p:pic>
        <p:nvPicPr>
          <p:cNvPr id="6" name="Image 5" descr="Une image contenant objet, lampe&#10;&#10;Description générée automatiquement">
            <a:extLst>
              <a:ext uri="{FF2B5EF4-FFF2-40B4-BE49-F238E27FC236}">
                <a16:creationId xmlns:a16="http://schemas.microsoft.com/office/drawing/2014/main" id="{A463D745-DAB6-4C37-9C7E-A4A90B8C9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52" y="1278428"/>
            <a:ext cx="3705776" cy="27350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8F3BBE-A47F-4C2E-931F-0F3DB9E795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02" y="5271109"/>
            <a:ext cx="1097375" cy="487722"/>
          </a:xfrm>
          <a:prstGeom prst="rect">
            <a:avLst/>
          </a:prstGeom>
        </p:spPr>
      </p:pic>
      <p:pic>
        <p:nvPicPr>
          <p:cNvPr id="13" name="Image 12" descr="Une image contenant dessin, horloge&#10;&#10;Description générée automatiquement">
            <a:hlinkClick r:id="rId9" action="ppaction://hlinksldjump"/>
            <a:extLst>
              <a:ext uri="{FF2B5EF4-FFF2-40B4-BE49-F238E27FC236}">
                <a16:creationId xmlns:a16="http://schemas.microsoft.com/office/drawing/2014/main" id="{349476B5-9A04-4835-B3E0-E89A0DD63C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5551323"/>
            <a:ext cx="1333848" cy="8953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927A8BE-23DF-406C-882A-3168072E39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2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79956A13-BA7A-4685-A977-60CD4C10B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9F6CD04-1EEA-4ACA-B395-36497C002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6119AD5-836F-4B60-8637-CBB1F8BC1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07" y="-48195"/>
            <a:ext cx="9071634" cy="17375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70C379B-3D90-4DD7-8151-E95BDE635F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48" y="5535974"/>
            <a:ext cx="1109568" cy="12863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FF1D72A-8070-4A98-962F-077BA82512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50" y="5543497"/>
            <a:ext cx="963251" cy="1286367"/>
          </a:xfrm>
          <a:prstGeom prst="rect">
            <a:avLst/>
          </a:prstGeom>
        </p:spPr>
      </p:pic>
      <p:pic>
        <p:nvPicPr>
          <p:cNvPr id="9" name="Image 8">
            <a:hlinkClick r:id="rId9" action="ppaction://hlinksldjump"/>
            <a:extLst>
              <a:ext uri="{FF2B5EF4-FFF2-40B4-BE49-F238E27FC236}">
                <a16:creationId xmlns:a16="http://schemas.microsoft.com/office/drawing/2014/main" id="{21AF6109-B01F-4C98-B646-3630861CB0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05" y="5547159"/>
            <a:ext cx="1170533" cy="1286367"/>
          </a:xfrm>
          <a:prstGeom prst="rect">
            <a:avLst/>
          </a:prstGeom>
        </p:spPr>
      </p:pic>
      <p:pic>
        <p:nvPicPr>
          <p:cNvPr id="23" name="Image 2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2573193-586D-4114-BC71-D710319270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5535974"/>
            <a:ext cx="1103472" cy="1286367"/>
          </a:xfrm>
          <a:prstGeom prst="rect">
            <a:avLst/>
          </a:prstGeom>
        </p:spPr>
      </p:pic>
      <p:pic>
        <p:nvPicPr>
          <p:cNvPr id="6" name="Image 5" descr="Une image contenant transport, roue&#10;&#10;Description générée automatiquement">
            <a:extLst>
              <a:ext uri="{FF2B5EF4-FFF2-40B4-BE49-F238E27FC236}">
                <a16:creationId xmlns:a16="http://schemas.microsoft.com/office/drawing/2014/main" id="{DB16F177-C99C-4D2A-8F19-2F9988AB0A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64" y="1197057"/>
            <a:ext cx="2727384" cy="31516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46921FB-09C1-461A-8661-D0B7070037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33" y="5560592"/>
            <a:ext cx="963251" cy="12863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966C73-5D16-4ED0-AB22-4F52D4B0D4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123"/>
            <a:ext cx="914400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FE1E9307-C04F-472D-8D39-EE9797E94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7" name="cercle1" descr="Une image contenant objet&#10;&#10;Description générée automatiquement">
            <a:extLst>
              <a:ext uri="{FF2B5EF4-FFF2-40B4-BE49-F238E27FC236}">
                <a16:creationId xmlns:a16="http://schemas.microsoft.com/office/drawing/2014/main" id="{871F51BB-1BCE-455F-B1DE-3EDA20AD3B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88" y="4879370"/>
            <a:ext cx="1333847" cy="1295314"/>
          </a:xfrm>
          <a:prstGeom prst="rect">
            <a:avLst/>
          </a:prstGeom>
        </p:spPr>
      </p:pic>
      <p:pic>
        <p:nvPicPr>
          <p:cNvPr id="10" name="Image 9" descr="Une image contenant assis, moniteur, lumière, ordinateur&#10;&#10;Description générée automatiquement">
            <a:extLst>
              <a:ext uri="{FF2B5EF4-FFF2-40B4-BE49-F238E27FC236}">
                <a16:creationId xmlns:a16="http://schemas.microsoft.com/office/drawing/2014/main" id="{2C5A96F0-3838-4DE4-97CE-23E54AD66F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83" y="1767528"/>
            <a:ext cx="3074209" cy="1946999"/>
          </a:xfrm>
          <a:prstGeom prst="rect">
            <a:avLst/>
          </a:prstGeom>
        </p:spPr>
      </p:pic>
      <p:pic>
        <p:nvPicPr>
          <p:cNvPr id="20" name="suivant">
            <a:extLst>
              <a:ext uri="{FF2B5EF4-FFF2-40B4-BE49-F238E27FC236}">
                <a16:creationId xmlns:a16="http://schemas.microsoft.com/office/drawing/2014/main" id="{811FBF14-CC04-4845-AC94-8E5F4C6F3C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02" y="5271109"/>
            <a:ext cx="1097375" cy="487722"/>
          </a:xfrm>
          <a:prstGeom prst="rect">
            <a:avLst/>
          </a:prstGeom>
        </p:spPr>
      </p:pic>
      <p:pic>
        <p:nvPicPr>
          <p:cNvPr id="21" name="flèche" descr="Une image contenant dessin, horloge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C49F7385-3DD8-4130-B15E-20034C6E48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5551323"/>
            <a:ext cx="1333848" cy="895395"/>
          </a:xfrm>
          <a:prstGeom prst="rect">
            <a:avLst/>
          </a:prstGeom>
        </p:spPr>
      </p:pic>
      <p:pic>
        <p:nvPicPr>
          <p:cNvPr id="7" name="x">
            <a:extLst>
              <a:ext uri="{FF2B5EF4-FFF2-40B4-BE49-F238E27FC236}">
                <a16:creationId xmlns:a16="http://schemas.microsoft.com/office/drawing/2014/main" id="{57AB0624-C257-41C1-A730-B96964CC77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35" y="4874206"/>
            <a:ext cx="1304657" cy="133514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7303DC4-B2A2-44F4-AB58-DAF27544E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20"/>
            <a:ext cx="9144000" cy="80467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6E9B944-48F4-42F0-B599-F01258C702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19" y="-137008"/>
            <a:ext cx="9144000" cy="1725055"/>
          </a:xfrm>
          <a:prstGeom prst="rect">
            <a:avLst/>
          </a:prstGeom>
        </p:spPr>
      </p:pic>
      <p:pic>
        <p:nvPicPr>
          <p:cNvPr id="27" name="métui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333E0B9A-5FBB-4107-8E50-F215C17DBF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40" y="3909881"/>
            <a:ext cx="1707028" cy="944962"/>
          </a:xfrm>
          <a:prstGeom prst="rect">
            <a:avLst/>
          </a:prstGeom>
        </p:spPr>
      </p:pic>
      <p:pic>
        <p:nvPicPr>
          <p:cNvPr id="4" name="sourire">
            <a:extLst>
              <a:ext uri="{FF2B5EF4-FFF2-40B4-BE49-F238E27FC236}">
                <a16:creationId xmlns:a16="http://schemas.microsoft.com/office/drawing/2014/main" id="{C1109126-00E0-44B8-A78F-A386C2D2A8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6995" y="4921564"/>
            <a:ext cx="1171667" cy="1156331"/>
          </a:xfrm>
          <a:prstGeom prst="rect">
            <a:avLst/>
          </a:prstGeom>
        </p:spPr>
      </p:pic>
      <p:pic>
        <p:nvPicPr>
          <p:cNvPr id="5" name="cercle2" descr="Une image contenant objet&#10;&#10;Description générée automatiquement">
            <a:extLst>
              <a:ext uri="{FF2B5EF4-FFF2-40B4-BE49-F238E27FC236}">
                <a16:creationId xmlns:a16="http://schemas.microsoft.com/office/drawing/2014/main" id="{06BD3BDC-6089-41B6-A752-5E5AFB635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03" y="4879370"/>
            <a:ext cx="1333847" cy="12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79956A13-BA7A-4685-A977-60CD4C10B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9F6CD04-1EEA-4ACA-B395-36497C002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6119AD5-836F-4B60-8637-CBB1F8BC1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07" y="-48195"/>
            <a:ext cx="9071634" cy="17375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70C379B-3D90-4DD7-8151-E95BDE635F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48" y="5535974"/>
            <a:ext cx="1109568" cy="1286367"/>
          </a:xfrm>
          <a:prstGeom prst="rect">
            <a:avLst/>
          </a:prstGeom>
        </p:spPr>
      </p:pic>
      <p:pic>
        <p:nvPicPr>
          <p:cNvPr id="5" name="Image 4">
            <a:hlinkClick r:id="rId8" action="ppaction://hlinksldjump"/>
            <a:extLst>
              <a:ext uri="{FF2B5EF4-FFF2-40B4-BE49-F238E27FC236}">
                <a16:creationId xmlns:a16="http://schemas.microsoft.com/office/drawing/2014/main" id="{3FF1D72A-8070-4A98-962F-077BA82512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50" y="5543497"/>
            <a:ext cx="963251" cy="1286367"/>
          </a:xfrm>
          <a:prstGeom prst="rect">
            <a:avLst/>
          </a:prstGeom>
        </p:spPr>
      </p:pic>
      <p:pic>
        <p:nvPicPr>
          <p:cNvPr id="23" name="Image 2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2573193-586D-4114-BC71-D710319270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5535974"/>
            <a:ext cx="1103472" cy="1286367"/>
          </a:xfrm>
          <a:prstGeom prst="rect">
            <a:avLst/>
          </a:prstGeom>
        </p:spPr>
      </p:pic>
      <p:pic>
        <p:nvPicPr>
          <p:cNvPr id="6" name="Image 5" descr="Une image contenant transport, roue&#10;&#10;Description générée automatiquement">
            <a:extLst>
              <a:ext uri="{FF2B5EF4-FFF2-40B4-BE49-F238E27FC236}">
                <a16:creationId xmlns:a16="http://schemas.microsoft.com/office/drawing/2014/main" id="{DB16F177-C99C-4D2A-8F19-2F9988AB0A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64" y="1197057"/>
            <a:ext cx="2727384" cy="31516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46921FB-09C1-461A-8661-D0B7070037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33" y="5560592"/>
            <a:ext cx="963251" cy="12863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D9CAFC-5C7C-46CD-9FAB-A2B842D883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5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79956A13-BA7A-4685-A977-60CD4C10B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9F6CD04-1EEA-4ACA-B395-36497C002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6119AD5-836F-4B60-8637-CBB1F8BC1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07" y="-48195"/>
            <a:ext cx="9071634" cy="17375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70C379B-3D90-4DD7-8151-E95BDE635F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48" y="5535974"/>
            <a:ext cx="1109568" cy="1286367"/>
          </a:xfrm>
          <a:prstGeom prst="rect">
            <a:avLst/>
          </a:prstGeom>
        </p:spPr>
      </p:pic>
      <p:pic>
        <p:nvPicPr>
          <p:cNvPr id="23" name="Image 22" descr="Une image contenant dessin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F2573193-586D-4114-BC71-D710319270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5535974"/>
            <a:ext cx="1103472" cy="1286367"/>
          </a:xfrm>
          <a:prstGeom prst="rect">
            <a:avLst/>
          </a:prstGeom>
        </p:spPr>
      </p:pic>
      <p:pic>
        <p:nvPicPr>
          <p:cNvPr id="6" name="Image 5" descr="Une image contenant transport, roue&#10;&#10;Description générée automatiquement">
            <a:extLst>
              <a:ext uri="{FF2B5EF4-FFF2-40B4-BE49-F238E27FC236}">
                <a16:creationId xmlns:a16="http://schemas.microsoft.com/office/drawing/2014/main" id="{DB16F177-C99C-4D2A-8F19-2F9988AB0A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64" y="1197057"/>
            <a:ext cx="2727384" cy="31516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46921FB-09C1-461A-8661-D0B7070037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33" y="5560592"/>
            <a:ext cx="963251" cy="12863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F8FA24-3AA3-49A5-A143-42107E738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2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79956A13-BA7A-4685-A977-60CD4C10B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9F6CD04-1EEA-4ACA-B395-36497C002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6119AD5-836F-4B60-8637-CBB1F8BC1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07" y="-48195"/>
            <a:ext cx="9071634" cy="17375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70C379B-3D90-4DD7-8151-E95BDE635F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48" y="5535974"/>
            <a:ext cx="1109568" cy="1286367"/>
          </a:xfrm>
          <a:prstGeom prst="rect">
            <a:avLst/>
          </a:prstGeom>
        </p:spPr>
      </p:pic>
      <p:pic>
        <p:nvPicPr>
          <p:cNvPr id="6" name="Image 5" descr="Une image contenant transport, roue&#10;&#10;Description générée automatiquement">
            <a:extLst>
              <a:ext uri="{FF2B5EF4-FFF2-40B4-BE49-F238E27FC236}">
                <a16:creationId xmlns:a16="http://schemas.microsoft.com/office/drawing/2014/main" id="{DB16F177-C99C-4D2A-8F19-2F9988AB0A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64" y="1197057"/>
            <a:ext cx="2727384" cy="3151644"/>
          </a:xfrm>
          <a:prstGeom prst="rect">
            <a:avLst/>
          </a:prstGeom>
        </p:spPr>
      </p:pic>
      <p:pic>
        <p:nvPicPr>
          <p:cNvPr id="11" name="Image 10">
            <a:hlinkClick r:id="rId9" action="ppaction://hlinksldjump"/>
            <a:extLst>
              <a:ext uri="{FF2B5EF4-FFF2-40B4-BE49-F238E27FC236}">
                <a16:creationId xmlns:a16="http://schemas.microsoft.com/office/drawing/2014/main" id="{846921FB-09C1-461A-8661-D0B7070037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33" y="5560592"/>
            <a:ext cx="963251" cy="12863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6B123B0-A7B4-4023-98C7-369BFF3E0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3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79956A13-BA7A-4685-A977-60CD4C10B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9F6CD04-1EEA-4ACA-B395-36497C002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6119AD5-836F-4B60-8637-CBB1F8BC1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07" y="-48195"/>
            <a:ext cx="9071634" cy="1737511"/>
          </a:xfrm>
          <a:prstGeom prst="rect">
            <a:avLst/>
          </a:prstGeom>
        </p:spPr>
      </p:pic>
      <p:pic>
        <p:nvPicPr>
          <p:cNvPr id="3" name="Image 2">
            <a:hlinkClick r:id="rId7" action="ppaction://hlinksldjump"/>
            <a:extLst>
              <a:ext uri="{FF2B5EF4-FFF2-40B4-BE49-F238E27FC236}">
                <a16:creationId xmlns:a16="http://schemas.microsoft.com/office/drawing/2014/main" id="{170C379B-3D90-4DD7-8151-E95BDE635F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48" y="5535974"/>
            <a:ext cx="1109568" cy="1286367"/>
          </a:xfrm>
          <a:prstGeom prst="rect">
            <a:avLst/>
          </a:prstGeom>
        </p:spPr>
      </p:pic>
      <p:pic>
        <p:nvPicPr>
          <p:cNvPr id="6" name="Image 5" descr="Une image contenant transport, roue&#10;&#10;Description générée automatiquement">
            <a:extLst>
              <a:ext uri="{FF2B5EF4-FFF2-40B4-BE49-F238E27FC236}">
                <a16:creationId xmlns:a16="http://schemas.microsoft.com/office/drawing/2014/main" id="{DB16F177-C99C-4D2A-8F19-2F9988AB0A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64" y="1197057"/>
            <a:ext cx="2727384" cy="31516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FA7B863-663E-46BB-A817-EFE50A093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3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1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79956A13-BA7A-4685-A977-60CD4C10B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9F6CD04-1EEA-4ACA-B395-36497C002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6119AD5-836F-4B60-8637-CBB1F8BC1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07" y="-48195"/>
            <a:ext cx="9071634" cy="1737511"/>
          </a:xfrm>
          <a:prstGeom prst="rect">
            <a:avLst/>
          </a:prstGeom>
        </p:spPr>
      </p:pic>
      <p:pic>
        <p:nvPicPr>
          <p:cNvPr id="6" name="Image 5" descr="Une image contenant transport, roue&#10;&#10;Description générée automatiquement">
            <a:extLst>
              <a:ext uri="{FF2B5EF4-FFF2-40B4-BE49-F238E27FC236}">
                <a16:creationId xmlns:a16="http://schemas.microsoft.com/office/drawing/2014/main" id="{DB16F177-C99C-4D2A-8F19-2F9988AB0A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64" y="1197057"/>
            <a:ext cx="2727384" cy="31516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264663-CF68-44CB-A252-B1751EC17E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02" y="5271109"/>
            <a:ext cx="1097375" cy="487722"/>
          </a:xfrm>
          <a:prstGeom prst="rect">
            <a:avLst/>
          </a:prstGeom>
        </p:spPr>
      </p:pic>
      <p:pic>
        <p:nvPicPr>
          <p:cNvPr id="14" name="Image 13" descr="Une image contenant dessin, horloge&#10;&#10;Description générée automatiquement">
            <a:hlinkClick r:id="rId9" action="ppaction://hlinksldjump"/>
            <a:extLst>
              <a:ext uri="{FF2B5EF4-FFF2-40B4-BE49-F238E27FC236}">
                <a16:creationId xmlns:a16="http://schemas.microsoft.com/office/drawing/2014/main" id="{7CFA8834-E1FF-49EA-A5D7-D8B5E866D6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5551323"/>
            <a:ext cx="1333848" cy="8953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844418-272C-4D3B-A90A-59B0F187BE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1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0A3F1AA3-01FF-489F-9A19-7C86E9480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A85154-3386-46DD-85E1-DED1B6693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6F4ACDE-E039-4D76-9CC3-83E1C6202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62" y="-65929"/>
            <a:ext cx="9041152" cy="1737511"/>
          </a:xfrm>
          <a:prstGeom prst="rect">
            <a:avLst/>
          </a:prstGeom>
        </p:spPr>
      </p:pic>
      <p:pic>
        <p:nvPicPr>
          <p:cNvPr id="6" name="Image 5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5DC07292-9EB6-402E-A20A-A49D8B8A2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17" y="1766509"/>
            <a:ext cx="1906902" cy="2357998"/>
          </a:xfrm>
          <a:prstGeom prst="rect">
            <a:avLst/>
          </a:prstGeom>
        </p:spPr>
      </p:pic>
      <p:pic>
        <p:nvPicPr>
          <p:cNvPr id="11" name="Image 10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1B1A6F3B-9A7A-462B-AF42-B61753C39B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919">
            <a:off x="2205369" y="2546798"/>
            <a:ext cx="1465249" cy="8991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C8A4F26-249E-4DD5-960C-4DED2BD46F40}"/>
              </a:ext>
            </a:extLst>
          </p:cNvPr>
          <p:cNvSpPr txBox="1"/>
          <p:nvPr/>
        </p:nvSpPr>
        <p:spPr>
          <a:xfrm>
            <a:off x="2319193" y="1591261"/>
            <a:ext cx="1055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hier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79CFFF-42E5-4487-9CD2-E965E2AD0323}"/>
              </a:ext>
            </a:extLst>
          </p:cNvPr>
          <p:cNvSpPr txBox="1"/>
          <p:nvPr/>
        </p:nvSpPr>
        <p:spPr>
          <a:xfrm>
            <a:off x="5619108" y="1591261"/>
            <a:ext cx="1742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demain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0469A92-545C-4A01-846A-350A2DC1E6C5}"/>
              </a:ext>
            </a:extLst>
          </p:cNvPr>
          <p:cNvSpPr txBox="1"/>
          <p:nvPr/>
        </p:nvSpPr>
        <p:spPr>
          <a:xfrm>
            <a:off x="3895233" y="2096780"/>
            <a:ext cx="1280271" cy="477054"/>
          </a:xfrm>
          <a:prstGeom prst="rect">
            <a:avLst/>
          </a:prstGeom>
          <a:solidFill>
            <a:srgbClr val="E81D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500" dirty="0">
                <a:latin typeface="DJB Speak the Truth Boldly" panose="02000500000000000000" pitchFamily="2" charset="0"/>
              </a:rPr>
              <a:t>mai</a:t>
            </a:r>
          </a:p>
        </p:txBody>
      </p:sp>
      <p:pic>
        <p:nvPicPr>
          <p:cNvPr id="27" name="Image 26">
            <a:hlinkClick r:id="rId9" action="ppaction://hlinksldjump"/>
            <a:extLst>
              <a:ext uri="{FF2B5EF4-FFF2-40B4-BE49-F238E27FC236}">
                <a16:creationId xmlns:a16="http://schemas.microsoft.com/office/drawing/2014/main" id="{47FDA224-4E5E-41ED-96F1-58CA95A104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52" y="5546635"/>
            <a:ext cx="1133954" cy="128636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0147D3C-998E-4E00-B4C3-B7307AE672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468" y="5553121"/>
            <a:ext cx="1182727" cy="128636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1B4DF8B-10BA-435C-AA6B-79A3BA3D8A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9" y="5538442"/>
            <a:ext cx="1146147" cy="128636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AFEBAAA-2AFF-4A36-B912-BF17144BE1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14" y="5553121"/>
            <a:ext cx="963251" cy="128636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E21B953-0BE3-4B72-AD4B-A6B08D1BC2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08" y="5556807"/>
            <a:ext cx="1127858" cy="1286367"/>
          </a:xfrm>
          <a:prstGeom prst="rect">
            <a:avLst/>
          </a:prstGeom>
        </p:spPr>
      </p:pic>
      <p:pic>
        <p:nvPicPr>
          <p:cNvPr id="38" name="Image 3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1693EF1-DB90-4EEF-8045-109579D1B4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06" y="5560820"/>
            <a:ext cx="1103472" cy="128636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1B90DE37-0691-4A16-AE0D-6A98B8F111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15" y="5563439"/>
            <a:ext cx="944962" cy="1286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83FEE15-7D62-4BC6-8AD3-7F7E8AB231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724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0A3F1AA3-01FF-489F-9A19-7C86E9480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A85154-3386-46DD-85E1-DED1B6693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6F4ACDE-E039-4D76-9CC3-83E1C6202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62" y="-65929"/>
            <a:ext cx="9041152" cy="1737511"/>
          </a:xfrm>
          <a:prstGeom prst="rect">
            <a:avLst/>
          </a:prstGeom>
        </p:spPr>
      </p:pic>
      <p:pic>
        <p:nvPicPr>
          <p:cNvPr id="6" name="Image 5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5DC07292-9EB6-402E-A20A-A49D8B8A2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17" y="1766509"/>
            <a:ext cx="1906902" cy="2357998"/>
          </a:xfrm>
          <a:prstGeom prst="rect">
            <a:avLst/>
          </a:prstGeom>
        </p:spPr>
      </p:pic>
      <p:pic>
        <p:nvPicPr>
          <p:cNvPr id="11" name="Image 10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1B1A6F3B-9A7A-462B-AF42-B61753C39B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919">
            <a:off x="2205369" y="2546798"/>
            <a:ext cx="1465249" cy="8991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C8A4F26-249E-4DD5-960C-4DED2BD46F40}"/>
              </a:ext>
            </a:extLst>
          </p:cNvPr>
          <p:cNvSpPr txBox="1"/>
          <p:nvPr/>
        </p:nvSpPr>
        <p:spPr>
          <a:xfrm>
            <a:off x="2319193" y="1591261"/>
            <a:ext cx="1055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hier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79CFFF-42E5-4487-9CD2-E965E2AD0323}"/>
              </a:ext>
            </a:extLst>
          </p:cNvPr>
          <p:cNvSpPr txBox="1"/>
          <p:nvPr/>
        </p:nvSpPr>
        <p:spPr>
          <a:xfrm>
            <a:off x="5619108" y="1591261"/>
            <a:ext cx="1742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demain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0469A92-545C-4A01-846A-350A2DC1E6C5}"/>
              </a:ext>
            </a:extLst>
          </p:cNvPr>
          <p:cNvSpPr txBox="1"/>
          <p:nvPr/>
        </p:nvSpPr>
        <p:spPr>
          <a:xfrm>
            <a:off x="3895233" y="2096780"/>
            <a:ext cx="1280271" cy="477054"/>
          </a:xfrm>
          <a:prstGeom prst="rect">
            <a:avLst/>
          </a:prstGeom>
          <a:solidFill>
            <a:srgbClr val="E81D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500" dirty="0">
                <a:latin typeface="DJB Speak the Truth Boldly" panose="02000500000000000000" pitchFamily="2" charset="0"/>
              </a:rPr>
              <a:t>mai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20147D3C-998E-4E00-B4C3-B7307AE672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468" y="5553121"/>
            <a:ext cx="1182727" cy="128636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1B4DF8B-10BA-435C-AA6B-79A3BA3D8A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9" y="5538442"/>
            <a:ext cx="1146147" cy="128636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AFEBAAA-2AFF-4A36-B912-BF17144BE1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14" y="5553121"/>
            <a:ext cx="963251" cy="128636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E21B953-0BE3-4B72-AD4B-A6B08D1BC2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08" y="5556807"/>
            <a:ext cx="1127858" cy="1286367"/>
          </a:xfrm>
          <a:prstGeom prst="rect">
            <a:avLst/>
          </a:prstGeom>
        </p:spPr>
      </p:pic>
      <p:pic>
        <p:nvPicPr>
          <p:cNvPr id="38" name="Image 3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1693EF1-DB90-4EEF-8045-109579D1B4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06" y="5560820"/>
            <a:ext cx="1103472" cy="1286367"/>
          </a:xfrm>
          <a:prstGeom prst="rect">
            <a:avLst/>
          </a:prstGeom>
        </p:spPr>
      </p:pic>
      <p:pic>
        <p:nvPicPr>
          <p:cNvPr id="40" name="Image 39">
            <a:hlinkClick r:id="rId14" action="ppaction://hlinksldjump"/>
            <a:extLst>
              <a:ext uri="{FF2B5EF4-FFF2-40B4-BE49-F238E27FC236}">
                <a16:creationId xmlns:a16="http://schemas.microsoft.com/office/drawing/2014/main" id="{1B90DE37-0691-4A16-AE0D-6A98B8F111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15" y="5563439"/>
            <a:ext cx="944962" cy="1286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041F795-82CB-47C2-8F63-DE68DAC5AD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723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0A3F1AA3-01FF-489F-9A19-7C86E9480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A85154-3386-46DD-85E1-DED1B6693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6F4ACDE-E039-4D76-9CC3-83E1C6202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62" y="-65929"/>
            <a:ext cx="9041152" cy="1737511"/>
          </a:xfrm>
          <a:prstGeom prst="rect">
            <a:avLst/>
          </a:prstGeom>
        </p:spPr>
      </p:pic>
      <p:pic>
        <p:nvPicPr>
          <p:cNvPr id="6" name="Image 5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5DC07292-9EB6-402E-A20A-A49D8B8A2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17" y="1766509"/>
            <a:ext cx="1906902" cy="2357998"/>
          </a:xfrm>
          <a:prstGeom prst="rect">
            <a:avLst/>
          </a:prstGeom>
        </p:spPr>
      </p:pic>
      <p:pic>
        <p:nvPicPr>
          <p:cNvPr id="11" name="Image 10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1B1A6F3B-9A7A-462B-AF42-B61753C39B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919">
            <a:off x="2205369" y="2546798"/>
            <a:ext cx="1465249" cy="8991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C8A4F26-249E-4DD5-960C-4DED2BD46F40}"/>
              </a:ext>
            </a:extLst>
          </p:cNvPr>
          <p:cNvSpPr txBox="1"/>
          <p:nvPr/>
        </p:nvSpPr>
        <p:spPr>
          <a:xfrm>
            <a:off x="2319193" y="1591261"/>
            <a:ext cx="1055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hier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79CFFF-42E5-4487-9CD2-E965E2AD0323}"/>
              </a:ext>
            </a:extLst>
          </p:cNvPr>
          <p:cNvSpPr txBox="1"/>
          <p:nvPr/>
        </p:nvSpPr>
        <p:spPr>
          <a:xfrm>
            <a:off x="5619108" y="1591261"/>
            <a:ext cx="1742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demain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0469A92-545C-4A01-846A-350A2DC1E6C5}"/>
              </a:ext>
            </a:extLst>
          </p:cNvPr>
          <p:cNvSpPr txBox="1"/>
          <p:nvPr/>
        </p:nvSpPr>
        <p:spPr>
          <a:xfrm>
            <a:off x="3895233" y="2096780"/>
            <a:ext cx="1280271" cy="477054"/>
          </a:xfrm>
          <a:prstGeom prst="rect">
            <a:avLst/>
          </a:prstGeom>
          <a:solidFill>
            <a:srgbClr val="E81D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500" dirty="0">
                <a:latin typeface="DJB Speak the Truth Boldly" panose="02000500000000000000" pitchFamily="2" charset="0"/>
              </a:rPr>
              <a:t>mai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20147D3C-998E-4E00-B4C3-B7307AE672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468" y="5553121"/>
            <a:ext cx="1182727" cy="128636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1B4DF8B-10BA-435C-AA6B-79A3BA3D8A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9" y="5538442"/>
            <a:ext cx="1146147" cy="128636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AFEBAAA-2AFF-4A36-B912-BF17144BE1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14" y="5553121"/>
            <a:ext cx="963251" cy="1286367"/>
          </a:xfrm>
          <a:prstGeom prst="rect">
            <a:avLst/>
          </a:prstGeom>
        </p:spPr>
      </p:pic>
      <p:pic>
        <p:nvPicPr>
          <p:cNvPr id="36" name="Image 35">
            <a:hlinkClick r:id="rId12" action="ppaction://hlinksldjump"/>
            <a:extLst>
              <a:ext uri="{FF2B5EF4-FFF2-40B4-BE49-F238E27FC236}">
                <a16:creationId xmlns:a16="http://schemas.microsoft.com/office/drawing/2014/main" id="{EE21B953-0BE3-4B72-AD4B-A6B08D1BC2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08" y="5556807"/>
            <a:ext cx="1127858" cy="1286367"/>
          </a:xfrm>
          <a:prstGeom prst="rect">
            <a:avLst/>
          </a:prstGeom>
        </p:spPr>
      </p:pic>
      <p:pic>
        <p:nvPicPr>
          <p:cNvPr id="38" name="Image 3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1693EF1-DB90-4EEF-8045-109579D1B4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06" y="5560820"/>
            <a:ext cx="1103472" cy="1286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786879E-66BF-4672-AD2E-D377EB84A4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727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0A3F1AA3-01FF-489F-9A19-7C86E9480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A85154-3386-46DD-85E1-DED1B6693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6F4ACDE-E039-4D76-9CC3-83E1C6202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62" y="-65929"/>
            <a:ext cx="9041152" cy="1737511"/>
          </a:xfrm>
          <a:prstGeom prst="rect">
            <a:avLst/>
          </a:prstGeom>
        </p:spPr>
      </p:pic>
      <p:pic>
        <p:nvPicPr>
          <p:cNvPr id="6" name="Image 5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5DC07292-9EB6-402E-A20A-A49D8B8A2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17" y="1766509"/>
            <a:ext cx="1906902" cy="2357998"/>
          </a:xfrm>
          <a:prstGeom prst="rect">
            <a:avLst/>
          </a:prstGeom>
        </p:spPr>
      </p:pic>
      <p:pic>
        <p:nvPicPr>
          <p:cNvPr id="11" name="Image 10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1B1A6F3B-9A7A-462B-AF42-B61753C39B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919">
            <a:off x="2205369" y="2546798"/>
            <a:ext cx="1465249" cy="8991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C8A4F26-249E-4DD5-960C-4DED2BD46F40}"/>
              </a:ext>
            </a:extLst>
          </p:cNvPr>
          <p:cNvSpPr txBox="1"/>
          <p:nvPr/>
        </p:nvSpPr>
        <p:spPr>
          <a:xfrm>
            <a:off x="2319193" y="1591261"/>
            <a:ext cx="1055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hier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79CFFF-42E5-4487-9CD2-E965E2AD0323}"/>
              </a:ext>
            </a:extLst>
          </p:cNvPr>
          <p:cNvSpPr txBox="1"/>
          <p:nvPr/>
        </p:nvSpPr>
        <p:spPr>
          <a:xfrm>
            <a:off x="5619108" y="1591261"/>
            <a:ext cx="1742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demain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0469A92-545C-4A01-846A-350A2DC1E6C5}"/>
              </a:ext>
            </a:extLst>
          </p:cNvPr>
          <p:cNvSpPr txBox="1"/>
          <p:nvPr/>
        </p:nvSpPr>
        <p:spPr>
          <a:xfrm>
            <a:off x="3895233" y="2096780"/>
            <a:ext cx="1280271" cy="477054"/>
          </a:xfrm>
          <a:prstGeom prst="rect">
            <a:avLst/>
          </a:prstGeom>
          <a:solidFill>
            <a:srgbClr val="E81D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500" dirty="0">
                <a:latin typeface="DJB Speak the Truth Boldly" panose="02000500000000000000" pitchFamily="2" charset="0"/>
              </a:rPr>
              <a:t>mai</a:t>
            </a:r>
          </a:p>
        </p:txBody>
      </p:sp>
      <p:pic>
        <p:nvPicPr>
          <p:cNvPr id="29" name="Image 28">
            <a:hlinkClick r:id="rId9" action="ppaction://hlinksldjump"/>
            <a:extLst>
              <a:ext uri="{FF2B5EF4-FFF2-40B4-BE49-F238E27FC236}">
                <a16:creationId xmlns:a16="http://schemas.microsoft.com/office/drawing/2014/main" id="{20147D3C-998E-4E00-B4C3-B7307AE672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468" y="5553121"/>
            <a:ext cx="1182727" cy="128636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1B4DF8B-10BA-435C-AA6B-79A3BA3D8A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9" y="5538442"/>
            <a:ext cx="1146147" cy="128636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AFEBAAA-2AFF-4A36-B912-BF17144BE1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14" y="5553121"/>
            <a:ext cx="963251" cy="1286367"/>
          </a:xfrm>
          <a:prstGeom prst="rect">
            <a:avLst/>
          </a:prstGeom>
        </p:spPr>
      </p:pic>
      <p:pic>
        <p:nvPicPr>
          <p:cNvPr id="38" name="Image 3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1693EF1-DB90-4EEF-8045-109579D1B4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06" y="5560820"/>
            <a:ext cx="1103472" cy="1286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729B7DD-07AA-4276-A42C-3E44521784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727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0A3F1AA3-01FF-489F-9A19-7C86E9480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A85154-3386-46DD-85E1-DED1B6693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6F4ACDE-E039-4D76-9CC3-83E1C6202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62" y="-65929"/>
            <a:ext cx="9041152" cy="1737511"/>
          </a:xfrm>
          <a:prstGeom prst="rect">
            <a:avLst/>
          </a:prstGeom>
        </p:spPr>
      </p:pic>
      <p:pic>
        <p:nvPicPr>
          <p:cNvPr id="6" name="Image 5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5DC07292-9EB6-402E-A20A-A49D8B8A2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17" y="1766509"/>
            <a:ext cx="1906902" cy="2357998"/>
          </a:xfrm>
          <a:prstGeom prst="rect">
            <a:avLst/>
          </a:prstGeom>
        </p:spPr>
      </p:pic>
      <p:pic>
        <p:nvPicPr>
          <p:cNvPr id="11" name="Image 10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1B1A6F3B-9A7A-462B-AF42-B61753C39B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919">
            <a:off x="2205369" y="2546798"/>
            <a:ext cx="1465249" cy="8991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C8A4F26-249E-4DD5-960C-4DED2BD46F40}"/>
              </a:ext>
            </a:extLst>
          </p:cNvPr>
          <p:cNvSpPr txBox="1"/>
          <p:nvPr/>
        </p:nvSpPr>
        <p:spPr>
          <a:xfrm>
            <a:off x="2319193" y="1591261"/>
            <a:ext cx="1055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hier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79CFFF-42E5-4487-9CD2-E965E2AD0323}"/>
              </a:ext>
            </a:extLst>
          </p:cNvPr>
          <p:cNvSpPr txBox="1"/>
          <p:nvPr/>
        </p:nvSpPr>
        <p:spPr>
          <a:xfrm>
            <a:off x="5619108" y="1591261"/>
            <a:ext cx="1742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demain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0469A92-545C-4A01-846A-350A2DC1E6C5}"/>
              </a:ext>
            </a:extLst>
          </p:cNvPr>
          <p:cNvSpPr txBox="1"/>
          <p:nvPr/>
        </p:nvSpPr>
        <p:spPr>
          <a:xfrm>
            <a:off x="3895233" y="2096780"/>
            <a:ext cx="1280271" cy="477054"/>
          </a:xfrm>
          <a:prstGeom prst="rect">
            <a:avLst/>
          </a:prstGeom>
          <a:solidFill>
            <a:srgbClr val="E81D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500" dirty="0">
                <a:latin typeface="DJB Speak the Truth Boldly" panose="02000500000000000000" pitchFamily="2" charset="0"/>
              </a:rPr>
              <a:t>mai</a:t>
            </a:r>
          </a:p>
        </p:txBody>
      </p:sp>
      <p:pic>
        <p:nvPicPr>
          <p:cNvPr id="31" name="Image 30">
            <a:hlinkClick r:id="rId9" action="ppaction://hlinksldjump"/>
            <a:extLst>
              <a:ext uri="{FF2B5EF4-FFF2-40B4-BE49-F238E27FC236}">
                <a16:creationId xmlns:a16="http://schemas.microsoft.com/office/drawing/2014/main" id="{E1B4DF8B-10BA-435C-AA6B-79A3BA3D8A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9" y="5538442"/>
            <a:ext cx="1146147" cy="128636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AFEBAAA-2AFF-4A36-B912-BF17144BE1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14" y="5553121"/>
            <a:ext cx="963251" cy="1286367"/>
          </a:xfrm>
          <a:prstGeom prst="rect">
            <a:avLst/>
          </a:prstGeom>
        </p:spPr>
      </p:pic>
      <p:pic>
        <p:nvPicPr>
          <p:cNvPr id="38" name="Image 3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1693EF1-DB90-4EEF-8045-109579D1B4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06" y="5560820"/>
            <a:ext cx="1103472" cy="1286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0B7883-C62B-4D9E-8201-724ACA32BB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728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F6DD1711-AEE8-43E2-8813-72EF2A1D62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7" name="cercle1" descr="Une image contenant objet&#10;&#10;Description générée automatiquement">
            <a:extLst>
              <a:ext uri="{FF2B5EF4-FFF2-40B4-BE49-F238E27FC236}">
                <a16:creationId xmlns:a16="http://schemas.microsoft.com/office/drawing/2014/main" id="{871F51BB-1BCE-455F-B1DE-3EDA20AD3B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88" y="4879370"/>
            <a:ext cx="1333847" cy="1295314"/>
          </a:xfrm>
          <a:prstGeom prst="rect">
            <a:avLst/>
          </a:prstGeom>
        </p:spPr>
      </p:pic>
      <p:pic>
        <p:nvPicPr>
          <p:cNvPr id="2" name="Image 1" descr="Une image contenant assis, horloge&#10;&#10;Description générée automatiquement">
            <a:extLst>
              <a:ext uri="{FF2B5EF4-FFF2-40B4-BE49-F238E27FC236}">
                <a16:creationId xmlns:a16="http://schemas.microsoft.com/office/drawing/2014/main" id="{20955466-EE5E-4C07-8673-B686D1C2F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15" y="1355618"/>
            <a:ext cx="2769636" cy="2513444"/>
          </a:xfrm>
          <a:prstGeom prst="rect">
            <a:avLst/>
          </a:prstGeom>
        </p:spPr>
      </p:pic>
      <p:pic>
        <p:nvPicPr>
          <p:cNvPr id="18" name="suivant">
            <a:extLst>
              <a:ext uri="{FF2B5EF4-FFF2-40B4-BE49-F238E27FC236}">
                <a16:creationId xmlns:a16="http://schemas.microsoft.com/office/drawing/2014/main" id="{6C3712AB-A4E1-4DF7-8A2B-05378EB17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02" y="5271109"/>
            <a:ext cx="1097375" cy="487722"/>
          </a:xfrm>
          <a:prstGeom prst="rect">
            <a:avLst/>
          </a:prstGeom>
        </p:spPr>
      </p:pic>
      <p:pic>
        <p:nvPicPr>
          <p:cNvPr id="19" name="flèche" descr="Une image contenant dessin, horloge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E2A8A9A7-5F29-4DFB-A7D7-E28B0E8FAD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5551323"/>
            <a:ext cx="1333848" cy="895395"/>
          </a:xfrm>
          <a:prstGeom prst="rect">
            <a:avLst/>
          </a:prstGeom>
        </p:spPr>
      </p:pic>
      <p:pic>
        <p:nvPicPr>
          <p:cNvPr id="10" name="x">
            <a:extLst>
              <a:ext uri="{FF2B5EF4-FFF2-40B4-BE49-F238E27FC236}">
                <a16:creationId xmlns:a16="http://schemas.microsoft.com/office/drawing/2014/main" id="{7ABC84CD-230D-41A9-8C19-6554AEF1C9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17" y="4859457"/>
            <a:ext cx="1304657" cy="13351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C0B57B3-F6E5-498B-B0A3-B41BE45322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51" y="-117073"/>
            <a:ext cx="9144000" cy="173766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E9F709A-561F-4554-A652-FB8C7DE2EC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20"/>
            <a:ext cx="9144000" cy="804672"/>
          </a:xfrm>
          <a:prstGeom prst="rect">
            <a:avLst/>
          </a:prstGeom>
        </p:spPr>
      </p:pic>
      <p:pic>
        <p:nvPicPr>
          <p:cNvPr id="23" name="mbiscuit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1639A1EC-E433-4080-BBB9-EA8A6970EB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26" y="3902294"/>
            <a:ext cx="1932599" cy="944962"/>
          </a:xfrm>
          <a:prstGeom prst="rect">
            <a:avLst/>
          </a:prstGeom>
        </p:spPr>
      </p:pic>
      <p:pic>
        <p:nvPicPr>
          <p:cNvPr id="6" name="sourire">
            <a:extLst>
              <a:ext uri="{FF2B5EF4-FFF2-40B4-BE49-F238E27FC236}">
                <a16:creationId xmlns:a16="http://schemas.microsoft.com/office/drawing/2014/main" id="{D592F147-8AD8-4F1F-B862-D74ABA78DA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6995" y="4921564"/>
            <a:ext cx="1171667" cy="1156331"/>
          </a:xfrm>
          <a:prstGeom prst="rect">
            <a:avLst/>
          </a:prstGeom>
        </p:spPr>
      </p:pic>
      <p:pic>
        <p:nvPicPr>
          <p:cNvPr id="5" name="cercle2" descr="Une image contenant objet&#10;&#10;Description générée automatiquement">
            <a:extLst>
              <a:ext uri="{FF2B5EF4-FFF2-40B4-BE49-F238E27FC236}">
                <a16:creationId xmlns:a16="http://schemas.microsoft.com/office/drawing/2014/main" id="{06BD3BDC-6089-41B6-A752-5E5AFB635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03" y="4879370"/>
            <a:ext cx="1333847" cy="12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0A3F1AA3-01FF-489F-9A19-7C86E9480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A85154-3386-46DD-85E1-DED1B6693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6F4ACDE-E039-4D76-9CC3-83E1C6202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62" y="-65929"/>
            <a:ext cx="9041152" cy="1737511"/>
          </a:xfrm>
          <a:prstGeom prst="rect">
            <a:avLst/>
          </a:prstGeom>
        </p:spPr>
      </p:pic>
      <p:pic>
        <p:nvPicPr>
          <p:cNvPr id="6" name="Image 5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5DC07292-9EB6-402E-A20A-A49D8B8A2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17" y="1766509"/>
            <a:ext cx="1906902" cy="2357998"/>
          </a:xfrm>
          <a:prstGeom prst="rect">
            <a:avLst/>
          </a:prstGeom>
        </p:spPr>
      </p:pic>
      <p:pic>
        <p:nvPicPr>
          <p:cNvPr id="11" name="Image 10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1B1A6F3B-9A7A-462B-AF42-B61753C39B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919">
            <a:off x="2205369" y="2546798"/>
            <a:ext cx="1465249" cy="8991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C8A4F26-249E-4DD5-960C-4DED2BD46F40}"/>
              </a:ext>
            </a:extLst>
          </p:cNvPr>
          <p:cNvSpPr txBox="1"/>
          <p:nvPr/>
        </p:nvSpPr>
        <p:spPr>
          <a:xfrm>
            <a:off x="2319193" y="1591261"/>
            <a:ext cx="1055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hier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79CFFF-42E5-4487-9CD2-E965E2AD0323}"/>
              </a:ext>
            </a:extLst>
          </p:cNvPr>
          <p:cNvSpPr txBox="1"/>
          <p:nvPr/>
        </p:nvSpPr>
        <p:spPr>
          <a:xfrm>
            <a:off x="5619108" y="1591261"/>
            <a:ext cx="1742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demain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0469A92-545C-4A01-846A-350A2DC1E6C5}"/>
              </a:ext>
            </a:extLst>
          </p:cNvPr>
          <p:cNvSpPr txBox="1"/>
          <p:nvPr/>
        </p:nvSpPr>
        <p:spPr>
          <a:xfrm>
            <a:off x="3895233" y="2096780"/>
            <a:ext cx="1280271" cy="477054"/>
          </a:xfrm>
          <a:prstGeom prst="rect">
            <a:avLst/>
          </a:prstGeom>
          <a:solidFill>
            <a:srgbClr val="E81D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500" dirty="0">
                <a:latin typeface="DJB Speak the Truth Boldly" panose="02000500000000000000" pitchFamily="2" charset="0"/>
              </a:rPr>
              <a:t>mai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AFEBAAA-2AFF-4A36-B912-BF17144BE1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14" y="5553121"/>
            <a:ext cx="963251" cy="1286367"/>
          </a:xfrm>
          <a:prstGeom prst="rect">
            <a:avLst/>
          </a:prstGeom>
        </p:spPr>
      </p:pic>
      <p:pic>
        <p:nvPicPr>
          <p:cNvPr id="38" name="Image 37" descr="Une image contenant dessin&#10;&#10;Description générée automatiquement">
            <a:hlinkClick r:id="rId10" action="ppaction://hlinksldjump"/>
            <a:extLst>
              <a:ext uri="{FF2B5EF4-FFF2-40B4-BE49-F238E27FC236}">
                <a16:creationId xmlns:a16="http://schemas.microsoft.com/office/drawing/2014/main" id="{C1693EF1-DB90-4EEF-8045-109579D1B4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06" y="5560820"/>
            <a:ext cx="1103472" cy="1286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C18C25A-8AA4-4400-898F-CADCCF0DA6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724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0A3F1AA3-01FF-489F-9A19-7C86E9480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A85154-3386-46DD-85E1-DED1B6693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6F4ACDE-E039-4D76-9CC3-83E1C6202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62" y="-65929"/>
            <a:ext cx="9041152" cy="1737511"/>
          </a:xfrm>
          <a:prstGeom prst="rect">
            <a:avLst/>
          </a:prstGeom>
        </p:spPr>
      </p:pic>
      <p:pic>
        <p:nvPicPr>
          <p:cNvPr id="6" name="Image 5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5DC07292-9EB6-402E-A20A-A49D8B8A2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17" y="1766509"/>
            <a:ext cx="1906902" cy="2357998"/>
          </a:xfrm>
          <a:prstGeom prst="rect">
            <a:avLst/>
          </a:prstGeom>
        </p:spPr>
      </p:pic>
      <p:pic>
        <p:nvPicPr>
          <p:cNvPr id="11" name="Image 10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1B1A6F3B-9A7A-462B-AF42-B61753C39B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919">
            <a:off x="2205369" y="2546798"/>
            <a:ext cx="1465249" cy="8991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C8A4F26-249E-4DD5-960C-4DED2BD46F40}"/>
              </a:ext>
            </a:extLst>
          </p:cNvPr>
          <p:cNvSpPr txBox="1"/>
          <p:nvPr/>
        </p:nvSpPr>
        <p:spPr>
          <a:xfrm>
            <a:off x="2319193" y="1591261"/>
            <a:ext cx="1055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hier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79CFFF-42E5-4487-9CD2-E965E2AD0323}"/>
              </a:ext>
            </a:extLst>
          </p:cNvPr>
          <p:cNvSpPr txBox="1"/>
          <p:nvPr/>
        </p:nvSpPr>
        <p:spPr>
          <a:xfrm>
            <a:off x="5619108" y="1591261"/>
            <a:ext cx="1742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demain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0469A92-545C-4A01-846A-350A2DC1E6C5}"/>
              </a:ext>
            </a:extLst>
          </p:cNvPr>
          <p:cNvSpPr txBox="1"/>
          <p:nvPr/>
        </p:nvSpPr>
        <p:spPr>
          <a:xfrm>
            <a:off x="3895233" y="2096780"/>
            <a:ext cx="1280271" cy="477054"/>
          </a:xfrm>
          <a:prstGeom prst="rect">
            <a:avLst/>
          </a:prstGeom>
          <a:solidFill>
            <a:srgbClr val="E81D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500" dirty="0">
                <a:latin typeface="DJB Speak the Truth Boldly" panose="02000500000000000000" pitchFamily="2" charset="0"/>
              </a:rPr>
              <a:t>mai</a:t>
            </a:r>
          </a:p>
        </p:txBody>
      </p:sp>
      <p:pic>
        <p:nvPicPr>
          <p:cNvPr id="34" name="Image 33">
            <a:hlinkClick r:id="rId9" action="ppaction://hlinksldjump"/>
            <a:extLst>
              <a:ext uri="{FF2B5EF4-FFF2-40B4-BE49-F238E27FC236}">
                <a16:creationId xmlns:a16="http://schemas.microsoft.com/office/drawing/2014/main" id="{9AFEBAAA-2AFF-4A36-B912-BF17144BE1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14" y="5553121"/>
            <a:ext cx="963251" cy="1286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CB7669D-63D3-4527-B097-73D5C78D88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722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0A3F1AA3-01FF-489F-9A19-7C86E9480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A85154-3386-46DD-85E1-DED1B6693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6F4ACDE-E039-4D76-9CC3-83E1C6202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62" y="-65929"/>
            <a:ext cx="9041152" cy="1737511"/>
          </a:xfrm>
          <a:prstGeom prst="rect">
            <a:avLst/>
          </a:prstGeom>
        </p:spPr>
      </p:pic>
      <p:pic>
        <p:nvPicPr>
          <p:cNvPr id="6" name="Image 5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5DC07292-9EB6-402E-A20A-A49D8B8A2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17" y="1766509"/>
            <a:ext cx="1906902" cy="2357998"/>
          </a:xfrm>
          <a:prstGeom prst="rect">
            <a:avLst/>
          </a:prstGeom>
        </p:spPr>
      </p:pic>
      <p:pic>
        <p:nvPicPr>
          <p:cNvPr id="11" name="Image 10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1B1A6F3B-9A7A-462B-AF42-B61753C39B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919">
            <a:off x="2205369" y="2546798"/>
            <a:ext cx="1465249" cy="8991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C8A4F26-249E-4DD5-960C-4DED2BD46F40}"/>
              </a:ext>
            </a:extLst>
          </p:cNvPr>
          <p:cNvSpPr txBox="1"/>
          <p:nvPr/>
        </p:nvSpPr>
        <p:spPr>
          <a:xfrm>
            <a:off x="2319193" y="1591261"/>
            <a:ext cx="1055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hier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79CFFF-42E5-4487-9CD2-E965E2AD0323}"/>
              </a:ext>
            </a:extLst>
          </p:cNvPr>
          <p:cNvSpPr txBox="1"/>
          <p:nvPr/>
        </p:nvSpPr>
        <p:spPr>
          <a:xfrm>
            <a:off x="5619108" y="1591261"/>
            <a:ext cx="1742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DJB Speak the Truth Boldly" panose="02000500000000000000" pitchFamily="2" charset="0"/>
              </a:rPr>
              <a:t>demain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0469A92-545C-4A01-846A-350A2DC1E6C5}"/>
              </a:ext>
            </a:extLst>
          </p:cNvPr>
          <p:cNvSpPr txBox="1"/>
          <p:nvPr/>
        </p:nvSpPr>
        <p:spPr>
          <a:xfrm>
            <a:off x="3895233" y="2096780"/>
            <a:ext cx="1280271" cy="477054"/>
          </a:xfrm>
          <a:prstGeom prst="rect">
            <a:avLst/>
          </a:prstGeom>
          <a:solidFill>
            <a:srgbClr val="E81D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500" dirty="0">
                <a:latin typeface="DJB Speak the Truth Boldly" panose="02000500000000000000" pitchFamily="2" charset="0"/>
              </a:rPr>
              <a:t>mai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4836176-089F-4A9E-9EBA-1C388775E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02" y="5271109"/>
            <a:ext cx="1097375" cy="487722"/>
          </a:xfrm>
          <a:prstGeom prst="rect">
            <a:avLst/>
          </a:prstGeom>
        </p:spPr>
      </p:pic>
      <p:pic>
        <p:nvPicPr>
          <p:cNvPr id="22" name="Image 21" descr="Une image contenant dessin, horloge&#10;&#10;Description générée automatiquement">
            <a:hlinkClick r:id="rId10" action="ppaction://hlinksldjump"/>
            <a:extLst>
              <a:ext uri="{FF2B5EF4-FFF2-40B4-BE49-F238E27FC236}">
                <a16:creationId xmlns:a16="http://schemas.microsoft.com/office/drawing/2014/main" id="{6E206570-1C67-4BF4-9312-4F2E7F3F72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5551323"/>
            <a:ext cx="1333848" cy="8953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764452A-C189-474B-9035-F0127B8F0D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727"/>
            <a:ext cx="914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41DA1AA-E083-4471-B0BA-B7B72C7E8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F29DF-943F-47DB-9B62-0DCF1EFC4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5EB1E9E-8BA2-452F-81D5-E56480BE1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92" y="-85274"/>
            <a:ext cx="9144000" cy="1727334"/>
          </a:xfrm>
          <a:prstGeom prst="rect">
            <a:avLst/>
          </a:prstGeom>
        </p:spPr>
      </p:pic>
      <p:pic>
        <p:nvPicPr>
          <p:cNvPr id="28" name="Image 27">
            <a:hlinkClick r:id="rId7" action="ppaction://hlinksldjump"/>
            <a:extLst>
              <a:ext uri="{FF2B5EF4-FFF2-40B4-BE49-F238E27FC236}">
                <a16:creationId xmlns:a16="http://schemas.microsoft.com/office/drawing/2014/main" id="{FD587BE0-854D-47D6-98ED-88AE71864E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07" y="5548138"/>
            <a:ext cx="1158340" cy="128636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3759B1F-2647-4F6D-A0CC-BE19854E2B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25" y="5548137"/>
            <a:ext cx="963251" cy="128636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0BEE364-18AD-47C3-BC06-994F162C79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75" y="5542114"/>
            <a:ext cx="1091279" cy="128636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5E34B61-65FB-4718-94E1-70AAA22C94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26" y="5548137"/>
            <a:ext cx="1012024" cy="1286367"/>
          </a:xfrm>
          <a:prstGeom prst="rect">
            <a:avLst/>
          </a:prstGeom>
        </p:spPr>
      </p:pic>
      <p:pic>
        <p:nvPicPr>
          <p:cNvPr id="38" name="Image 3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B7B452-44B2-402A-A942-9082928CE1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73" y="5548136"/>
            <a:ext cx="1103472" cy="1286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43B4460-0E5B-448A-B065-A2D51D8465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41" y="1393783"/>
            <a:ext cx="4277734" cy="28715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E60A7C-440E-4CAC-A66E-CD66633B2E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6" y="4321123"/>
            <a:ext cx="914400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41DA1AA-E083-4471-B0BA-B7B72C7E8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F29DF-943F-47DB-9B62-0DCF1EFC4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5EB1E9E-8BA2-452F-81D5-E56480BE1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92" y="-85274"/>
            <a:ext cx="9144000" cy="172733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3759B1F-2647-4F6D-A0CC-BE19854E2B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25" y="5548137"/>
            <a:ext cx="963251" cy="1286367"/>
          </a:xfrm>
          <a:prstGeom prst="rect">
            <a:avLst/>
          </a:prstGeom>
        </p:spPr>
      </p:pic>
      <p:pic>
        <p:nvPicPr>
          <p:cNvPr id="32" name="Image 31">
            <a:hlinkClick r:id="rId8" action="ppaction://hlinksldjump"/>
            <a:extLst>
              <a:ext uri="{FF2B5EF4-FFF2-40B4-BE49-F238E27FC236}">
                <a16:creationId xmlns:a16="http://schemas.microsoft.com/office/drawing/2014/main" id="{E0BEE364-18AD-47C3-BC06-994F162C79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75" y="5542114"/>
            <a:ext cx="1091279" cy="128636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5E34B61-65FB-4718-94E1-70AAA22C94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26" y="5548137"/>
            <a:ext cx="1012024" cy="1286367"/>
          </a:xfrm>
          <a:prstGeom prst="rect">
            <a:avLst/>
          </a:prstGeom>
        </p:spPr>
      </p:pic>
      <p:pic>
        <p:nvPicPr>
          <p:cNvPr id="38" name="Image 3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B7B452-44B2-402A-A942-9082928CE1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73" y="5548136"/>
            <a:ext cx="1103472" cy="1286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B1E5A3A-08D6-4E6A-AF91-4EA9DA50C8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41" y="1393783"/>
            <a:ext cx="4277734" cy="28715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46208A-99CB-4D49-986A-C6A64EE283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4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6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41DA1AA-E083-4471-B0BA-B7B72C7E8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F29DF-943F-47DB-9B62-0DCF1EFC4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5EB1E9E-8BA2-452F-81D5-E56480BE1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92" y="-85274"/>
            <a:ext cx="9144000" cy="172733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3759B1F-2647-4F6D-A0CC-BE19854E2B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25" y="5548137"/>
            <a:ext cx="963251" cy="128636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5E34B61-65FB-4718-94E1-70AAA22C94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26" y="5548137"/>
            <a:ext cx="1012024" cy="1286367"/>
          </a:xfrm>
          <a:prstGeom prst="rect">
            <a:avLst/>
          </a:prstGeom>
        </p:spPr>
      </p:pic>
      <p:pic>
        <p:nvPicPr>
          <p:cNvPr id="38" name="Image 37" descr="Une image contenant dessin&#10;&#10;Description générée automatiquement">
            <a:hlinkClick r:id="rId9" action="ppaction://hlinksldjump"/>
            <a:extLst>
              <a:ext uri="{FF2B5EF4-FFF2-40B4-BE49-F238E27FC236}">
                <a16:creationId xmlns:a16="http://schemas.microsoft.com/office/drawing/2014/main" id="{C2B7B452-44B2-402A-A942-9082928CE1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73" y="5548136"/>
            <a:ext cx="1103472" cy="1286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3FBFA7F-7F82-4749-854B-A11BF22C52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41" y="1393783"/>
            <a:ext cx="4277734" cy="28715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B3EF5DF-7B89-47A8-9DCB-3B593340DA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6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41DA1AA-E083-4471-B0BA-B7B72C7E8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F29DF-943F-47DB-9B62-0DCF1EFC4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5EB1E9E-8BA2-452F-81D5-E56480BE1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92" y="-85274"/>
            <a:ext cx="9144000" cy="1727334"/>
          </a:xfrm>
          <a:prstGeom prst="rect">
            <a:avLst/>
          </a:prstGeom>
        </p:spPr>
      </p:pic>
      <p:pic>
        <p:nvPicPr>
          <p:cNvPr id="30" name="Image 29">
            <a:hlinkClick r:id="rId7" action="ppaction://hlinksldjump"/>
            <a:extLst>
              <a:ext uri="{FF2B5EF4-FFF2-40B4-BE49-F238E27FC236}">
                <a16:creationId xmlns:a16="http://schemas.microsoft.com/office/drawing/2014/main" id="{A3759B1F-2647-4F6D-A0CC-BE19854E2B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25" y="5548137"/>
            <a:ext cx="963251" cy="128636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5E34B61-65FB-4718-94E1-70AAA22C94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26" y="5548137"/>
            <a:ext cx="1012024" cy="1286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DBE0A32-F0B6-45BB-8143-6F56839B8C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41" y="1393783"/>
            <a:ext cx="4277734" cy="28715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1B1B57-2D90-4F35-AC21-C5789CCF3B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1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41DA1AA-E083-4471-B0BA-B7B72C7E8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F29DF-943F-47DB-9B62-0DCF1EFC4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5EB1E9E-8BA2-452F-81D5-E56480BE1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92" y="-85274"/>
            <a:ext cx="9144000" cy="1727334"/>
          </a:xfrm>
          <a:prstGeom prst="rect">
            <a:avLst/>
          </a:prstGeom>
        </p:spPr>
      </p:pic>
      <p:pic>
        <p:nvPicPr>
          <p:cNvPr id="36" name="Image 35">
            <a:hlinkClick r:id="rId7" action="ppaction://hlinksldjump"/>
            <a:extLst>
              <a:ext uri="{FF2B5EF4-FFF2-40B4-BE49-F238E27FC236}">
                <a16:creationId xmlns:a16="http://schemas.microsoft.com/office/drawing/2014/main" id="{55E34B61-65FB-4718-94E1-70AAA22C94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26" y="5548137"/>
            <a:ext cx="1012024" cy="1286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560220E-E987-464F-8D17-44D84ADB23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41" y="1393783"/>
            <a:ext cx="4277734" cy="28715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491BDF0-E57C-47DC-8594-F97619DFBA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8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41DA1AA-E083-4471-B0BA-B7B72C7E8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F29DF-943F-47DB-9B62-0DCF1EFC4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" y="239151"/>
            <a:ext cx="9144000" cy="67056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5EB1E9E-8BA2-452F-81D5-E56480BE1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92" y="-85274"/>
            <a:ext cx="9144000" cy="172733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C9FB8FE-52F6-4BB9-9C25-1DF71DDAA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41" y="1393783"/>
            <a:ext cx="4277734" cy="28715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A369A17-72D8-43F0-B234-694A1DC479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02" y="5271109"/>
            <a:ext cx="1097375" cy="487722"/>
          </a:xfrm>
          <a:prstGeom prst="rect">
            <a:avLst/>
          </a:prstGeom>
        </p:spPr>
      </p:pic>
      <p:pic>
        <p:nvPicPr>
          <p:cNvPr id="14" name="Image 13" descr="Une image contenant dessin, horloge&#10;&#10;Description générée automatiquement">
            <a:hlinkClick r:id="rId9" action="ppaction://hlinksldjump"/>
            <a:extLst>
              <a:ext uri="{FF2B5EF4-FFF2-40B4-BE49-F238E27FC236}">
                <a16:creationId xmlns:a16="http://schemas.microsoft.com/office/drawing/2014/main" id="{26FA297C-B614-4140-80FF-1A12C5B526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5551323"/>
            <a:ext cx="1333848" cy="8953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C54D047-9A2A-412B-AFE0-9D925EF43F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701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623B486-0B7A-4E7A-8306-E06A8F115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0" y="0"/>
            <a:ext cx="8478000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8332AEF-963C-406D-83B8-014BEAFC19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3" name="Image 2" descr="Une image contenant dessin, horloge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3B045D6E-CB31-48BE-BF7B-CB9566743F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16" y="593531"/>
            <a:ext cx="1333848" cy="8953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FF3847-8141-4393-9BAE-2CDF8A387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16" y="324582"/>
            <a:ext cx="1030313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318C5EF-507A-40AC-9D50-FBCCB242D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5" name="cercle2" descr="Une image contenant objet&#10;&#10;Description générée automatiquement">
            <a:extLst>
              <a:ext uri="{FF2B5EF4-FFF2-40B4-BE49-F238E27FC236}">
                <a16:creationId xmlns:a16="http://schemas.microsoft.com/office/drawing/2014/main" id="{06BD3BDC-6089-41B6-A752-5E5AFB635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03" y="4879370"/>
            <a:ext cx="1333847" cy="1295314"/>
          </a:xfrm>
          <a:prstGeom prst="rect">
            <a:avLst/>
          </a:prstGeom>
        </p:spPr>
      </p:pic>
      <p:pic>
        <p:nvPicPr>
          <p:cNvPr id="17" name="cercle1" descr="Une image contenant objet&#10;&#10;Description générée automatiquement">
            <a:extLst>
              <a:ext uri="{FF2B5EF4-FFF2-40B4-BE49-F238E27FC236}">
                <a16:creationId xmlns:a16="http://schemas.microsoft.com/office/drawing/2014/main" id="{871F51BB-1BCE-455F-B1DE-3EDA20AD3B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88" y="4879370"/>
            <a:ext cx="1333847" cy="1295314"/>
          </a:xfrm>
          <a:prstGeom prst="rect">
            <a:avLst/>
          </a:prstGeom>
        </p:spPr>
      </p:pic>
      <p:pic>
        <p:nvPicPr>
          <p:cNvPr id="18" name="suivant">
            <a:extLst>
              <a:ext uri="{FF2B5EF4-FFF2-40B4-BE49-F238E27FC236}">
                <a16:creationId xmlns:a16="http://schemas.microsoft.com/office/drawing/2014/main" id="{6437B090-9D2D-4109-928A-8485CFC90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02" y="5271109"/>
            <a:ext cx="1097375" cy="487722"/>
          </a:xfrm>
          <a:prstGeom prst="rect">
            <a:avLst/>
          </a:prstGeom>
        </p:spPr>
      </p:pic>
      <p:pic>
        <p:nvPicPr>
          <p:cNvPr id="22" name="flèche" descr="Une image contenant dessin, horloge&#10;&#10;Description générée automatiquement">
            <a:hlinkClick r:id="rId7" action="ppaction://hlinksldjump"/>
            <a:extLst>
              <a:ext uri="{FF2B5EF4-FFF2-40B4-BE49-F238E27FC236}">
                <a16:creationId xmlns:a16="http://schemas.microsoft.com/office/drawing/2014/main" id="{E0F87FE3-169F-44F4-87DB-49137F3FA6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5551323"/>
            <a:ext cx="1333848" cy="895395"/>
          </a:xfrm>
          <a:prstGeom prst="rect">
            <a:avLst/>
          </a:prstGeom>
        </p:spPr>
      </p:pic>
      <p:pic>
        <p:nvPicPr>
          <p:cNvPr id="10" name="x">
            <a:extLst>
              <a:ext uri="{FF2B5EF4-FFF2-40B4-BE49-F238E27FC236}">
                <a16:creationId xmlns:a16="http://schemas.microsoft.com/office/drawing/2014/main" id="{5D4BA239-BEB9-41E7-8F21-3144F71A86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93" y="4851598"/>
            <a:ext cx="1304657" cy="1335140"/>
          </a:xfrm>
          <a:prstGeom prst="rect">
            <a:avLst/>
          </a:prstGeom>
        </p:spPr>
      </p:pic>
      <p:pic>
        <p:nvPicPr>
          <p:cNvPr id="2" name="Image 1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857543EF-7DF3-4A44-BFC4-81EB191D7C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65" y="1779984"/>
            <a:ext cx="2574651" cy="19949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A5BB00-A285-44B9-BF70-A1338EE6FE58}"/>
              </a:ext>
            </a:extLst>
          </p:cNvPr>
          <p:cNvSpPr/>
          <p:nvPr/>
        </p:nvSpPr>
        <p:spPr>
          <a:xfrm>
            <a:off x="3286968" y="1739191"/>
            <a:ext cx="2576458" cy="2033520"/>
          </a:xfrm>
          <a:prstGeom prst="rect">
            <a:avLst/>
          </a:prstGeom>
          <a:solidFill>
            <a:schemeClr val="accent1">
              <a:alpha val="1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6E37F5B-3BD9-46EB-93A0-94D27261F6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19" y="-140508"/>
            <a:ext cx="9144000" cy="17250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1455AB4-0DC9-4DAA-A1EA-F775F078A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19"/>
            <a:ext cx="9144000" cy="804672"/>
          </a:xfrm>
          <a:prstGeom prst="rect">
            <a:avLst/>
          </a:prstGeom>
        </p:spPr>
      </p:pic>
      <p:pic>
        <p:nvPicPr>
          <p:cNvPr id="24" name="mruisseau">
            <a:extLst>
              <a:ext uri="{FF2B5EF4-FFF2-40B4-BE49-F238E27FC236}">
                <a16:creationId xmlns:a16="http://schemas.microsoft.com/office/drawing/2014/main" id="{DC91D47B-39EA-4837-8A6A-C5FC28CBCA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18" y="3842918"/>
            <a:ext cx="2334970" cy="944962"/>
          </a:xfrm>
          <a:prstGeom prst="rect">
            <a:avLst/>
          </a:prstGeom>
        </p:spPr>
      </p:pic>
      <p:pic>
        <p:nvPicPr>
          <p:cNvPr id="4" name="sourire">
            <a:extLst>
              <a:ext uri="{FF2B5EF4-FFF2-40B4-BE49-F238E27FC236}">
                <a16:creationId xmlns:a16="http://schemas.microsoft.com/office/drawing/2014/main" id="{AAC5AC52-C199-4526-8831-5EA89AF131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65767" y="4921564"/>
            <a:ext cx="1171667" cy="11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25B8C155-B3ED-498C-9090-86D6A402B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5" name="c2" descr="Une image contenant objet&#10;&#10;Description générée automatiquement">
            <a:extLst>
              <a:ext uri="{FF2B5EF4-FFF2-40B4-BE49-F238E27FC236}">
                <a16:creationId xmlns:a16="http://schemas.microsoft.com/office/drawing/2014/main" id="{06BD3BDC-6089-41B6-A752-5E5AFB635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80" y="4879370"/>
            <a:ext cx="1333847" cy="1295314"/>
          </a:xfrm>
          <a:prstGeom prst="rect">
            <a:avLst/>
          </a:prstGeom>
        </p:spPr>
      </p:pic>
      <p:pic>
        <p:nvPicPr>
          <p:cNvPr id="17" name="c1" descr="Une image contenant objet&#10;&#10;Description générée automatiquement">
            <a:extLst>
              <a:ext uri="{FF2B5EF4-FFF2-40B4-BE49-F238E27FC236}">
                <a16:creationId xmlns:a16="http://schemas.microsoft.com/office/drawing/2014/main" id="{871F51BB-1BCE-455F-B1DE-3EDA20AD3B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65" y="4879370"/>
            <a:ext cx="1333847" cy="1295314"/>
          </a:xfrm>
          <a:prstGeom prst="rect">
            <a:avLst/>
          </a:prstGeom>
        </p:spPr>
      </p:pic>
      <p:pic>
        <p:nvPicPr>
          <p:cNvPr id="22" name="suivant">
            <a:extLst>
              <a:ext uri="{FF2B5EF4-FFF2-40B4-BE49-F238E27FC236}">
                <a16:creationId xmlns:a16="http://schemas.microsoft.com/office/drawing/2014/main" id="{02AA6324-A530-4141-BB35-95223E7E7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02" y="5271109"/>
            <a:ext cx="1097375" cy="487722"/>
          </a:xfrm>
          <a:prstGeom prst="rect">
            <a:avLst/>
          </a:prstGeom>
        </p:spPr>
      </p:pic>
      <p:pic>
        <p:nvPicPr>
          <p:cNvPr id="2" name="Image 1" descr="Une image contenant fenêtre, lumière&#10;&#10;Description générée automatiquement">
            <a:extLst>
              <a:ext uri="{FF2B5EF4-FFF2-40B4-BE49-F238E27FC236}">
                <a16:creationId xmlns:a16="http://schemas.microsoft.com/office/drawing/2014/main" id="{A3A10CA0-F256-4867-829F-A7BD6429C2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83" y="1421669"/>
            <a:ext cx="1934009" cy="2698775"/>
          </a:xfrm>
          <a:prstGeom prst="rect">
            <a:avLst/>
          </a:prstGeom>
        </p:spPr>
      </p:pic>
      <p:pic>
        <p:nvPicPr>
          <p:cNvPr id="12" name="flèche" descr="Une image contenant dessin, horloge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B0AEF2A5-909B-4CF4-BE3D-D1FA94A34D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5551323"/>
            <a:ext cx="1333848" cy="895395"/>
          </a:xfrm>
          <a:prstGeom prst="rect">
            <a:avLst/>
          </a:prstGeom>
        </p:spPr>
      </p:pic>
      <p:pic>
        <p:nvPicPr>
          <p:cNvPr id="8" name="x1">
            <a:extLst>
              <a:ext uri="{FF2B5EF4-FFF2-40B4-BE49-F238E27FC236}">
                <a16:creationId xmlns:a16="http://schemas.microsoft.com/office/drawing/2014/main" id="{E03019FE-BF9F-49FD-AED6-B80DE4B626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44" y="4872426"/>
            <a:ext cx="1304657" cy="1335140"/>
          </a:xfrm>
          <a:prstGeom prst="rect">
            <a:avLst/>
          </a:prstGeom>
        </p:spPr>
      </p:pic>
      <p:pic>
        <p:nvPicPr>
          <p:cNvPr id="10" name="x2">
            <a:extLst>
              <a:ext uri="{FF2B5EF4-FFF2-40B4-BE49-F238E27FC236}">
                <a16:creationId xmlns:a16="http://schemas.microsoft.com/office/drawing/2014/main" id="{07FEB578-DFBC-4061-A541-45E05701B4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25" y="4869685"/>
            <a:ext cx="1304657" cy="133514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A617E52-A0F7-44E4-8FB4-DA2B50BA46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3" y="-98159"/>
            <a:ext cx="9144000" cy="172505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50CE082-7BA7-4F7E-9241-7970E069EE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21"/>
            <a:ext cx="9144000" cy="804672"/>
          </a:xfrm>
          <a:prstGeom prst="rect">
            <a:avLst/>
          </a:prstGeom>
        </p:spPr>
      </p:pic>
      <p:pic>
        <p:nvPicPr>
          <p:cNvPr id="25" name="mparapluie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1673ABF6-6DAE-4DC9-B38D-4F300F0240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36" y="3915217"/>
            <a:ext cx="2853175" cy="944962"/>
          </a:xfrm>
          <a:prstGeom prst="rect">
            <a:avLst/>
          </a:prstGeom>
        </p:spPr>
      </p:pic>
      <p:pic>
        <p:nvPicPr>
          <p:cNvPr id="4" name="sourire">
            <a:extLst>
              <a:ext uri="{FF2B5EF4-FFF2-40B4-BE49-F238E27FC236}">
                <a16:creationId xmlns:a16="http://schemas.microsoft.com/office/drawing/2014/main" id="{4A6B7EE7-448D-4A59-9894-03FCB36ED8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8515" y="4921564"/>
            <a:ext cx="1171667" cy="1156331"/>
          </a:xfrm>
          <a:prstGeom prst="rect">
            <a:avLst/>
          </a:prstGeom>
        </p:spPr>
      </p:pic>
      <p:pic>
        <p:nvPicPr>
          <p:cNvPr id="18" name="c3" descr="Une image contenant objet&#10;&#10;Description générée automatiquement">
            <a:extLst>
              <a:ext uri="{FF2B5EF4-FFF2-40B4-BE49-F238E27FC236}">
                <a16:creationId xmlns:a16="http://schemas.microsoft.com/office/drawing/2014/main" id="{CB79F740-441C-46F6-B07F-5E615964A5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95" y="4879370"/>
            <a:ext cx="1333847" cy="12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8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426D6E30-A77C-49DD-B3DB-086545272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6728" y="-1073917"/>
            <a:ext cx="6768198" cy="90009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A60457-6F1B-4A7B-9BB0-1AC922FD8C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24" y="6538964"/>
            <a:ext cx="1701904" cy="2909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3960B6F-29A8-4C21-8AAA-01F7E6739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4"/>
            <a:ext cx="9144000" cy="67056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64EED15-A4BF-493B-9D1D-D876000E4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04" y="-110597"/>
            <a:ext cx="9144000" cy="1721648"/>
          </a:xfrm>
          <a:prstGeom prst="rect">
            <a:avLst/>
          </a:prstGeom>
        </p:spPr>
      </p:pic>
      <p:pic>
        <p:nvPicPr>
          <p:cNvPr id="31" name="x1">
            <a:extLst>
              <a:ext uri="{FF2B5EF4-FFF2-40B4-BE49-F238E27FC236}">
                <a16:creationId xmlns:a16="http://schemas.microsoft.com/office/drawing/2014/main" id="{1AC91724-8FFD-47EB-9E61-A050034E7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5" y="5090179"/>
            <a:ext cx="1298561" cy="1341236"/>
          </a:xfrm>
          <a:prstGeom prst="rect">
            <a:avLst/>
          </a:prstGeom>
        </p:spPr>
      </p:pic>
      <p:pic>
        <p:nvPicPr>
          <p:cNvPr id="7" name="x2">
            <a:extLst>
              <a:ext uri="{FF2B5EF4-FFF2-40B4-BE49-F238E27FC236}">
                <a16:creationId xmlns:a16="http://schemas.microsoft.com/office/drawing/2014/main" id="{CCAC6A37-0339-4245-B86F-529C76CCC9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56" y="5090179"/>
            <a:ext cx="1298561" cy="1341236"/>
          </a:xfrm>
          <a:prstGeom prst="rect">
            <a:avLst/>
          </a:prstGeom>
        </p:spPr>
      </p:pic>
      <p:pic>
        <p:nvPicPr>
          <p:cNvPr id="30" name="x3">
            <a:extLst>
              <a:ext uri="{FF2B5EF4-FFF2-40B4-BE49-F238E27FC236}">
                <a16:creationId xmlns:a16="http://schemas.microsoft.com/office/drawing/2014/main" id="{0A4140AD-2B81-491D-A448-DFBE30B6B0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60" y="5094105"/>
            <a:ext cx="1298561" cy="1341236"/>
          </a:xfrm>
          <a:prstGeom prst="rect">
            <a:avLst/>
          </a:prstGeom>
        </p:spPr>
      </p:pic>
      <p:pic>
        <p:nvPicPr>
          <p:cNvPr id="5" name="image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3BD2F3FC-9A3C-48DB-8173-00D357B899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43" y="3661147"/>
            <a:ext cx="1579180" cy="1223616"/>
          </a:xfrm>
          <a:prstGeom prst="rect">
            <a:avLst/>
          </a:prstGeom>
        </p:spPr>
      </p:pic>
      <p:pic>
        <p:nvPicPr>
          <p:cNvPr id="8" name="cuisse" descr="Une image contenant assis, regardant, avant, vase&#10;&#10;Description générée automatiquement">
            <a:extLst>
              <a:ext uri="{FF2B5EF4-FFF2-40B4-BE49-F238E27FC236}">
                <a16:creationId xmlns:a16="http://schemas.microsoft.com/office/drawing/2014/main" id="{F8E72A7E-4F95-45AA-9A9C-862B5A8C6B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77" y="2722381"/>
            <a:ext cx="914402" cy="2200660"/>
          </a:xfrm>
          <a:prstGeom prst="rect">
            <a:avLst/>
          </a:prstGeom>
        </p:spPr>
      </p:pic>
      <p:pic>
        <p:nvPicPr>
          <p:cNvPr id="10" name="huitre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9C618822-F34E-4C29-9423-C8636370A0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22" y="3456892"/>
            <a:ext cx="1390749" cy="1526347"/>
          </a:xfrm>
          <a:prstGeom prst="rect">
            <a:avLst/>
          </a:prstGeom>
        </p:spPr>
      </p:pic>
      <p:pic>
        <p:nvPicPr>
          <p:cNvPr id="3" name="Image 2" descr="Une image contenant moniteur, écran, télévision, surveillant&#10;&#10;Description générée automatiquement">
            <a:extLst>
              <a:ext uri="{FF2B5EF4-FFF2-40B4-BE49-F238E27FC236}">
                <a16:creationId xmlns:a16="http://schemas.microsoft.com/office/drawing/2014/main" id="{2B238792-7038-4CA2-9E18-6260CD8B54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7144">
            <a:off x="540213" y="2570552"/>
            <a:ext cx="863837" cy="530082"/>
          </a:xfrm>
          <a:prstGeom prst="rect">
            <a:avLst/>
          </a:prstGeom>
        </p:spPr>
      </p:pic>
      <p:pic>
        <p:nvPicPr>
          <p:cNvPr id="6" name="puits" descr="Une image contenant bâtiment, lampe, fenêtre&#10;&#10;Description générée automatiquement">
            <a:extLst>
              <a:ext uri="{FF2B5EF4-FFF2-40B4-BE49-F238E27FC236}">
                <a16:creationId xmlns:a16="http://schemas.microsoft.com/office/drawing/2014/main" id="{2EF56462-97D6-4FCE-9EB3-DB3227C71E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74" y="2892202"/>
            <a:ext cx="1397338" cy="2057771"/>
          </a:xfrm>
          <a:prstGeom prst="rect">
            <a:avLst/>
          </a:prstGeom>
        </p:spPr>
      </p:pic>
      <p:sp>
        <p:nvSpPr>
          <p:cNvPr id="9" name="ruisseau">
            <a:hlinkClick r:id="rId13" action="ppaction://hlinksldjump"/>
            <a:extLst>
              <a:ext uri="{FF2B5EF4-FFF2-40B4-BE49-F238E27FC236}">
                <a16:creationId xmlns:a16="http://schemas.microsoft.com/office/drawing/2014/main" id="{AE0BCB78-86BB-42CD-85E3-08629252E8A6}"/>
              </a:ext>
            </a:extLst>
          </p:cNvPr>
          <p:cNvSpPr/>
          <p:nvPr/>
        </p:nvSpPr>
        <p:spPr>
          <a:xfrm>
            <a:off x="6965528" y="3652931"/>
            <a:ext cx="1621596" cy="1223616"/>
          </a:xfrm>
          <a:prstGeom prst="rect">
            <a:avLst/>
          </a:prstGeom>
          <a:solidFill>
            <a:schemeClr val="accent1">
              <a:alpha val="1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17160BB-946D-4207-832D-3F47AC3BFD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8" y="5368547"/>
            <a:ext cx="8004742" cy="676715"/>
          </a:xfrm>
          <a:prstGeom prst="rect">
            <a:avLst/>
          </a:prstGeom>
        </p:spPr>
      </p:pic>
      <p:pic>
        <p:nvPicPr>
          <p:cNvPr id="16" name="Image 15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288D109D-8088-4D69-8260-DB363ED693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7" y="1662751"/>
            <a:ext cx="163996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38663</TotalTime>
  <Words>24</Words>
  <Application>Microsoft Office PowerPoint</Application>
  <PresentationFormat>Affichage à l'écran (4:3)</PresentationFormat>
  <Paragraphs>24</Paragraphs>
  <Slides>69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DJB Speak the Truth Boldly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Annie Boutin</dc:creator>
  <cp:lastModifiedBy>Vicky Leblond</cp:lastModifiedBy>
  <cp:revision>633</cp:revision>
  <dcterms:created xsi:type="dcterms:W3CDTF">2019-01-15T19:33:53Z</dcterms:created>
  <dcterms:modified xsi:type="dcterms:W3CDTF">2020-08-04T13:39:35Z</dcterms:modified>
</cp:coreProperties>
</file>